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  <p:sldMasterId id="2147483708" r:id="rId5"/>
  </p:sldMasterIdLst>
  <p:sldIdLst>
    <p:sldId id="256" r:id="rId6"/>
    <p:sldId id="263" r:id="rId7"/>
    <p:sldId id="275" r:id="rId8"/>
    <p:sldId id="258" r:id="rId9"/>
    <p:sldId id="266" r:id="rId10"/>
    <p:sldId id="271" r:id="rId11"/>
    <p:sldId id="273" r:id="rId12"/>
    <p:sldId id="267" r:id="rId13"/>
    <p:sldId id="268" r:id="rId14"/>
    <p:sldId id="269" r:id="rId15"/>
    <p:sldId id="270" r:id="rId16"/>
    <p:sldId id="260" r:id="rId17"/>
    <p:sldId id="276" r:id="rId18"/>
  </p:sldIdLst>
  <p:sldSz cx="12192000" cy="6858000"/>
  <p:notesSz cx="6858000" cy="9144000"/>
  <p:embeddedFontLst>
    <p:embeddedFont>
      <p:font typeface="Gotham Bold" charset="0"/>
      <p:regular r:id="rId19"/>
      <p:bold r:id="rId20"/>
      <p:boldItalic r:id="rId21"/>
    </p:embeddedFont>
    <p:embeddedFont>
      <p:font typeface="Calibri Light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22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1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6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5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3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9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1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customXml" Target="../ink/ink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customXml" Target="../ink/ink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customXml" Target="../ink/ink18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19.xml"/><Relationship Id="rId10" Type="http://schemas.openxmlformats.org/officeDocument/2006/relationships/customXml" Target="../ink/ink21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customXml" Target="../ink/ink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customXml" Target="../ink/ink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customXml" Target="../ink/ink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customXml" Target="../ink/ink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customXml" Target="../ink/ink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customXml" Target="../ink/ink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71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3902406" y="6147178"/>
            <a:ext cx="6772133" cy="35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 smtClean="0">
                <a:latin typeface="+mj-lt"/>
              </a:rPr>
              <a:t>Basurero</a:t>
            </a:r>
            <a:r>
              <a:rPr lang="en-GB" sz="2800" dirty="0" smtClean="0">
                <a:latin typeface="+mj-lt"/>
              </a:rPr>
              <a:t> de la </a:t>
            </a:r>
            <a:r>
              <a:rPr lang="en-GB" sz="2800" dirty="0" err="1" smtClean="0">
                <a:latin typeface="+mj-lt"/>
              </a:rPr>
              <a:t>zona</a:t>
            </a:r>
            <a:r>
              <a:rPr lang="en-GB" sz="2800" dirty="0" smtClean="0">
                <a:latin typeface="+mj-lt"/>
              </a:rPr>
              <a:t> 3, ciudad de Guatemala</a:t>
            </a:r>
            <a:endParaRPr lang="en-GB" sz="2800" dirty="0">
              <a:latin typeface="+mj-lt"/>
            </a:endParaRP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8" y="529823"/>
            <a:ext cx="8223558" cy="5482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785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15" y="708211"/>
            <a:ext cx="7228228" cy="5127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6550924" y="6032305"/>
            <a:ext cx="3406817" cy="39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err="1" smtClean="0">
                <a:latin typeface="+mj-lt"/>
              </a:rPr>
              <a:t>Lago</a:t>
            </a:r>
            <a:r>
              <a:rPr lang="en-GB" sz="2800" dirty="0" smtClean="0">
                <a:latin typeface="+mj-lt"/>
              </a:rPr>
              <a:t> de </a:t>
            </a:r>
            <a:r>
              <a:rPr lang="en-GB" sz="2800" dirty="0" err="1" smtClean="0">
                <a:latin typeface="+mj-lt"/>
              </a:rPr>
              <a:t>Atitlán</a:t>
            </a:r>
            <a:r>
              <a:rPr lang="en-GB" sz="2800" dirty="0" smtClean="0">
                <a:latin typeface="+mj-lt"/>
              </a:rPr>
              <a:t>, Sololá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57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2D8F9F1-12EE-4F32-9662-3697B8A685AA}"/>
              </a:ext>
            </a:extLst>
          </p:cNvPr>
          <p:cNvSpPr txBox="1"/>
          <p:nvPr/>
        </p:nvSpPr>
        <p:spPr>
          <a:xfrm>
            <a:off x="2472683" y="2763793"/>
            <a:ext cx="25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pc="600" dirty="0">
                <a:solidFill>
                  <a:schemeClr val="bg1"/>
                </a:solidFill>
              </a:rPr>
              <a:t>IMAGE </a:t>
            </a:r>
            <a:r>
              <a:rPr lang="en-GB" sz="2800" b="1" i="1" spc="1300" dirty="0">
                <a:solidFill>
                  <a:schemeClr val="bg1"/>
                </a:solidFill>
              </a:rPr>
              <a:t>HERE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5782919" y="2143769"/>
            <a:ext cx="4036560" cy="1785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000" i="1" dirty="0" smtClean="0">
                <a:latin typeface="+mj-lt"/>
              </a:rPr>
              <a:t>Tenemos un </a:t>
            </a:r>
            <a:r>
              <a:rPr lang="es-GT" sz="2000" i="1" dirty="0">
                <a:latin typeface="+mj-lt"/>
              </a:rPr>
              <a:t>país hermoso con </a:t>
            </a:r>
            <a:r>
              <a:rPr lang="es-GT" sz="2000" i="1" dirty="0" smtClean="0">
                <a:latin typeface="+mj-lt"/>
              </a:rPr>
              <a:t>gran diversidad biológica </a:t>
            </a:r>
            <a:r>
              <a:rPr lang="es-GT" sz="2000" i="1" dirty="0">
                <a:latin typeface="+mj-lt"/>
              </a:rPr>
              <a:t>y </a:t>
            </a:r>
            <a:r>
              <a:rPr lang="es-GT" sz="2000" i="1" dirty="0" smtClean="0">
                <a:latin typeface="+mj-lt"/>
              </a:rPr>
              <a:t>lugares de ensueño. Para que estos lugares permanezcan, se debe cuidar toda la riqueza natural de manera activa, pero muchas veces </a:t>
            </a:r>
            <a:r>
              <a:rPr lang="es-GT" sz="2000" i="1" dirty="0">
                <a:latin typeface="+mj-lt"/>
              </a:rPr>
              <a:t>como humanidad hacemos lo contrario.</a:t>
            </a:r>
            <a:r>
              <a:rPr lang="en-GB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</a:t>
            </a:r>
            <a:endParaRPr lang="en-GB" sz="2000" b="1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1" name="Picture 3" descr="C:\Users\Alex Ortiz\Desktop\IMG_20190821_09253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8215" r="35910" b="19219"/>
          <a:stretch/>
        </p:blipFill>
        <p:spPr bwMode="auto">
          <a:xfrm>
            <a:off x="1912602" y="1383594"/>
            <a:ext cx="3538922" cy="40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5755622" y="4940488"/>
            <a:ext cx="4411959" cy="39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 smtClean="0">
                <a:latin typeface="+mj-lt"/>
              </a:rPr>
              <a:t>Barranco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Chisón</a:t>
            </a:r>
            <a:r>
              <a:rPr lang="en-GB" sz="1600" dirty="0" smtClean="0">
                <a:latin typeface="+mj-lt"/>
              </a:rPr>
              <a:t> – </a:t>
            </a:r>
            <a:r>
              <a:rPr lang="en-GB" sz="1600" dirty="0" err="1" smtClean="0">
                <a:latin typeface="+mj-lt"/>
              </a:rPr>
              <a:t>botadero</a:t>
            </a:r>
            <a:r>
              <a:rPr lang="en-GB" sz="1600" dirty="0" smtClean="0">
                <a:latin typeface="+mj-lt"/>
              </a:rPr>
              <a:t> municipal de </a:t>
            </a:r>
            <a:r>
              <a:rPr lang="en-GB" sz="1600" dirty="0" err="1" smtClean="0">
                <a:latin typeface="+mj-lt"/>
              </a:rPr>
              <a:t>Comalapa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924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8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841241" y="2968938"/>
            <a:ext cx="6466525" cy="13255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SESIÓN 1 </a:t>
            </a:r>
          </a:p>
          <a:p>
            <a:pPr algn="ctr"/>
            <a:endParaRPr lang="en-GB" sz="4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s-ES" sz="47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Un </a:t>
            </a:r>
            <a:r>
              <a:rPr lang="es-ES" sz="47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viaje </a:t>
            </a:r>
            <a:r>
              <a:rPr lang="es-ES" sz="47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por lugares bellos de  </a:t>
            </a:r>
            <a:r>
              <a:rPr lang="es-ES" sz="47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Guatemala</a:t>
            </a:r>
            <a:r>
              <a:rPr lang="en-GB" sz="47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Gotham Bold" panose="02000803030000020004" pitchFamily="2" charset="0"/>
              </a:rPr>
              <a:t/>
            </a:r>
            <a:br>
              <a:rPr lang="en-GB" dirty="0">
                <a:solidFill>
                  <a:schemeClr val="accent3">
                    <a:lumMod val="50000"/>
                  </a:schemeClr>
                </a:solidFill>
                <a:latin typeface="Gotham Bold" panose="02000803030000020004" pitchFamily="2" charset="0"/>
              </a:rPr>
            </a:br>
            <a:endParaRPr lang="en-GB" sz="20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2224594" y="1501237"/>
            <a:ext cx="4230800" cy="2415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VEAMOS CUÁNTO CONOCEMOS NUESTRO PAÍS 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es-E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Gotham Bold" panose="02000803030000020004" pitchFamily="2" charset="0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Gotham Bold" panose="02000803030000020004" pitchFamily="2" charset="0"/>
              </a:rPr>
            </a:br>
            <a:r>
              <a:rPr lang="en-GB" sz="2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¿A </a:t>
            </a:r>
            <a:r>
              <a:rPr lang="en-GB" sz="2800" b="1" spc="3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qué</a:t>
            </a:r>
            <a:r>
              <a:rPr lang="en-GB" sz="2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800" b="1" spc="3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lugares</a:t>
            </a:r>
            <a:r>
              <a:rPr lang="en-GB" sz="2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pertenecen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las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800" b="1" spc="3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fotografías</a:t>
            </a:r>
            <a:r>
              <a:rPr lang="en-GB" sz="2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?</a:t>
            </a:r>
            <a:endParaRPr lang="en-GB" sz="2800" b="1" spc="3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3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70" y="1282257"/>
            <a:ext cx="4629150" cy="1325563"/>
          </a:xfrm>
        </p:spPr>
        <p:txBody>
          <a:bodyPr>
            <a:normAutofit/>
          </a:bodyPr>
          <a:lstStyle/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TITLE HERE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SAMPLE TEXT TWO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570" y="2798292"/>
            <a:ext cx="6995166" cy="2806641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Marcador de contenido 3" descr="p220007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3400"/>
          <a:stretch>
            <a:fillRect/>
          </a:stretch>
        </p:blipFill>
        <p:spPr>
          <a:xfrm>
            <a:off x="1992577" y="465501"/>
            <a:ext cx="8134063" cy="5685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6892115" y="6223377"/>
            <a:ext cx="3343702" cy="39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err="1" smtClean="0">
                <a:latin typeface="+mj-lt"/>
              </a:rPr>
              <a:t>Lago</a:t>
            </a:r>
            <a:r>
              <a:rPr lang="en-GB" sz="2800" dirty="0" smtClean="0">
                <a:latin typeface="+mj-lt"/>
              </a:rPr>
              <a:t> de </a:t>
            </a:r>
            <a:r>
              <a:rPr lang="en-GB" sz="2800" dirty="0" err="1" smtClean="0">
                <a:latin typeface="+mj-lt"/>
              </a:rPr>
              <a:t>Atitlán</a:t>
            </a:r>
            <a:r>
              <a:rPr lang="en-GB" sz="2800" dirty="0" smtClean="0">
                <a:latin typeface="+mj-lt"/>
              </a:rPr>
              <a:t>, Sololá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8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70" y="1282257"/>
            <a:ext cx="4629150" cy="1325563"/>
          </a:xfrm>
        </p:spPr>
        <p:txBody>
          <a:bodyPr>
            <a:normAutofit/>
          </a:bodyPr>
          <a:lstStyle/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TITLE HERE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SAMPLE TEXT TWO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570" y="2798292"/>
            <a:ext cx="6995166" cy="2806641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87" y="581768"/>
            <a:ext cx="9492582" cy="53279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6441747" y="6100546"/>
            <a:ext cx="4585648" cy="39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err="1" smtClean="0">
                <a:latin typeface="+mj-lt"/>
              </a:rPr>
              <a:t>Semuc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Champey</a:t>
            </a:r>
            <a:r>
              <a:rPr lang="en-GB" sz="2800" dirty="0" smtClean="0">
                <a:latin typeface="+mj-lt"/>
              </a:rPr>
              <a:t>, Alta </a:t>
            </a:r>
            <a:r>
              <a:rPr lang="en-GB" sz="2800" dirty="0" err="1" smtClean="0">
                <a:latin typeface="+mj-lt"/>
              </a:rPr>
              <a:t>Verapaz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5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70" y="1282257"/>
            <a:ext cx="4629150" cy="1325563"/>
          </a:xfrm>
        </p:spPr>
        <p:txBody>
          <a:bodyPr>
            <a:normAutofit/>
          </a:bodyPr>
          <a:lstStyle/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TITLE HERE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SAMPLE TEXT TWO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570" y="2798292"/>
            <a:ext cx="6995166" cy="2806641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3698545" y="6171629"/>
            <a:ext cx="7283925" cy="39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>
                <a:latin typeface="+mj-lt"/>
              </a:rPr>
              <a:t>Mirador de los </a:t>
            </a:r>
            <a:r>
              <a:rPr lang="es-ES" sz="2800" dirty="0" err="1" smtClean="0">
                <a:latin typeface="+mj-lt"/>
              </a:rPr>
              <a:t>Cuchumatanes</a:t>
            </a:r>
            <a:r>
              <a:rPr lang="es-ES" sz="2800" dirty="0" smtClean="0">
                <a:latin typeface="+mj-lt"/>
              </a:rPr>
              <a:t>, Huehuetenango</a:t>
            </a:r>
            <a:endParaRPr lang="es-ES" sz="28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latin typeface="+mj-lt"/>
            </a:endParaRPr>
          </a:p>
        </p:txBody>
      </p:sp>
      <p:pic>
        <p:nvPicPr>
          <p:cNvPr id="8" name="Marcador de contenido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/>
          <a:stretch/>
        </p:blipFill>
        <p:spPr>
          <a:xfrm>
            <a:off x="1562100" y="481652"/>
            <a:ext cx="9008916" cy="55054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527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70" y="1282257"/>
            <a:ext cx="4629150" cy="1325563"/>
          </a:xfrm>
        </p:spPr>
        <p:txBody>
          <a:bodyPr>
            <a:normAutofit/>
          </a:bodyPr>
          <a:lstStyle/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TITLE HERE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SAMPLE TEXT TWO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570" y="2798292"/>
            <a:ext cx="6995166" cy="2806641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6619164" y="5896969"/>
            <a:ext cx="4458269" cy="58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800" dirty="0">
                <a:latin typeface="+mj-lt"/>
              </a:rPr>
              <a:t>Castillo de San </a:t>
            </a:r>
            <a:r>
              <a:rPr lang="de-CH" sz="2800" dirty="0" smtClean="0">
                <a:latin typeface="+mj-lt"/>
              </a:rPr>
              <a:t>Felipe, Izabal</a:t>
            </a:r>
            <a:endParaRPr lang="en-GB" sz="2800" dirty="0">
              <a:latin typeface="+mj-lt"/>
            </a:endParaRPr>
          </a:p>
        </p:txBody>
      </p:sp>
      <p:pic>
        <p:nvPicPr>
          <p:cNvPr id="9" name="Picture 2" descr="D:\Dropbox\Centro Esdras\Justicia\Talleres\Castillo_San_Felip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12458"/>
          <a:stretch/>
        </p:blipFill>
        <p:spPr bwMode="auto">
          <a:xfrm>
            <a:off x="1504949" y="933736"/>
            <a:ext cx="9182101" cy="45472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3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70" y="1282257"/>
            <a:ext cx="4629150" cy="1325563"/>
          </a:xfrm>
        </p:spPr>
        <p:txBody>
          <a:bodyPr>
            <a:normAutofit/>
          </a:bodyPr>
          <a:lstStyle/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TITLE HERE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SAMPLE TEXT TWO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570" y="2798292"/>
            <a:ext cx="6995166" cy="2806641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5722396" y="6147178"/>
            <a:ext cx="4421587" cy="33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>
                <a:latin typeface="+mj-lt"/>
              </a:rPr>
              <a:t>Laguna </a:t>
            </a:r>
            <a:r>
              <a:rPr lang="es-ES" sz="2800" dirty="0" err="1">
                <a:latin typeface="+mj-lt"/>
              </a:rPr>
              <a:t>Lachuá</a:t>
            </a:r>
            <a:r>
              <a:rPr lang="es-ES" sz="2800" dirty="0">
                <a:latin typeface="+mj-lt"/>
              </a:rPr>
              <a:t>, Alta Verapaz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latin typeface="+mj-lt"/>
            </a:endParaRPr>
          </a:p>
        </p:txBody>
      </p:sp>
      <p:pic>
        <p:nvPicPr>
          <p:cNvPr id="9" name="Picture 2" descr="D:\Eigene Dateien HST\Eigene Bilder\2013 Guatemala\Bilder Guatemala Vorträge\imagen - Kopi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92" y="411420"/>
            <a:ext cx="7490908" cy="561818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1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70" y="1282257"/>
            <a:ext cx="4629150" cy="1325563"/>
          </a:xfrm>
        </p:spPr>
        <p:txBody>
          <a:bodyPr>
            <a:normAutofit/>
          </a:bodyPr>
          <a:lstStyle/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TITLE HERE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SAMPLE TEXT TWO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570" y="2798292"/>
            <a:ext cx="6995166" cy="2806641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Sample 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4490114" y="6114480"/>
            <a:ext cx="5591317" cy="43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800" dirty="0">
                <a:latin typeface="+mj-lt"/>
              </a:rPr>
              <a:t>Laguna del volcán </a:t>
            </a:r>
            <a:r>
              <a:rPr lang="de-CH" sz="2800" dirty="0" smtClean="0">
                <a:latin typeface="+mj-lt"/>
              </a:rPr>
              <a:t>Ipala, Chiquimula</a:t>
            </a:r>
            <a:endParaRPr lang="en-GB" sz="2800" dirty="0">
              <a:latin typeface="+mj-lt"/>
            </a:endParaRPr>
          </a:p>
        </p:txBody>
      </p:sp>
      <p:pic>
        <p:nvPicPr>
          <p:cNvPr id="8" name="Picture 2" descr="Resultado de imagen para laguna ipala">
            <a:extLst>
              <a:ext uri="{FF2B5EF4-FFF2-40B4-BE49-F238E27FC236}">
                <a16:creationId xmlns:a16="http://schemas.microsoft.com/office/drawing/2014/main" xmlns="" id="{B819AE2D-4BBD-4E15-BC72-3BC1E99B9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81" y="561924"/>
            <a:ext cx="7260180" cy="54148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E09C2471C734D89815E3AA915F8E9" ma:contentTypeVersion="12" ma:contentTypeDescription="Create a new document." ma:contentTypeScope="" ma:versionID="b292e3f99418859cfbb24bde07fc2555">
  <xsd:schema xmlns:xsd="http://www.w3.org/2001/XMLSchema" xmlns:xs="http://www.w3.org/2001/XMLSchema" xmlns:p="http://schemas.microsoft.com/office/2006/metadata/properties" xmlns:ns2="7f36d124-fa24-43ad-b0e6-e38c4c23783e" xmlns:ns3="77717d4c-569b-4fe4-adbd-f29601aa9ae9" targetNamespace="http://schemas.microsoft.com/office/2006/metadata/properties" ma:root="true" ma:fieldsID="fbaf98133b1aad0c20b20411b7130678" ns2:_="" ns3:_="">
    <xsd:import namespace="7f36d124-fa24-43ad-b0e6-e38c4c23783e"/>
    <xsd:import namespace="77717d4c-569b-4fe4-adbd-f29601aa9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6d124-fa24-43ad-b0e6-e38c4c237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17d4c-569b-4fe4-adbd-f29601aa9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20D68-9B87-4FC1-B291-8614827A2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6d124-fa24-43ad-b0e6-e38c4c23783e"/>
    <ds:schemaRef ds:uri="77717d4c-569b-4fe4-adbd-f29601aa9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F7D8C-876B-4CAF-86A2-1B1B802A938D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7f36d124-fa24-43ad-b0e6-e38c4c23783e"/>
    <ds:schemaRef ds:uri="http://schemas.openxmlformats.org/package/2006/metadata/core-properties"/>
    <ds:schemaRef ds:uri="77717d4c-569b-4fe4-adbd-f29601aa9ae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683F52-D3FC-4988-A6E7-C7D4ADB23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1028</TotalTime>
  <Words>157</Words>
  <Application>Microsoft Office PowerPoint</Application>
  <PresentationFormat>Personalizado</PresentationFormat>
  <Paragraphs>53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Gotham Bold</vt:lpstr>
      <vt:lpstr>Calibri Light</vt:lpstr>
      <vt:lpstr>Calibri</vt:lpstr>
      <vt:lpstr>Tema1</vt:lpstr>
      <vt:lpstr>Tema de Office</vt:lpstr>
      <vt:lpstr>Presentación de PowerPoint</vt:lpstr>
      <vt:lpstr>Presentación de PowerPoint</vt:lpstr>
      <vt:lpstr>Presentación de PowerPoint</vt:lpstr>
      <vt:lpstr>TITLE HERE SAMPLE TEXT TWO</vt:lpstr>
      <vt:lpstr>TITLE HERE SAMPLE TEXT TWO</vt:lpstr>
      <vt:lpstr>TITLE HERE SAMPLE TEXT TWO</vt:lpstr>
      <vt:lpstr>TITLE HERE SAMPLE TEXT TWO</vt:lpstr>
      <vt:lpstr>TITLE HERE SAMPLE TEXT TWO</vt:lpstr>
      <vt:lpstr>TITLE HERE SAMPLE TEXT TWO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Ortiz</dc:creator>
  <cp:lastModifiedBy>Alex Ortiz</cp:lastModifiedBy>
  <cp:revision>14</cp:revision>
  <dcterms:created xsi:type="dcterms:W3CDTF">2020-11-11T06:00:58Z</dcterms:created>
  <dcterms:modified xsi:type="dcterms:W3CDTF">2020-11-12T00:42:28Z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0x010100094E09C2471C734D89815E3AA915F8E9</vt:lpwstr>
  </property>
</Properties>
</file>