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256" r:id="rId5"/>
    <p:sldId id="263" r:id="rId6"/>
    <p:sldId id="262" r:id="rId7"/>
    <p:sldId id="264" r:id="rId8"/>
    <p:sldId id="259" r:id="rId9"/>
    <p:sldId id="265" r:id="rId10"/>
    <p:sldId id="258" r:id="rId11"/>
    <p:sldId id="260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libri Light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-52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BD19C-A7D2-45EA-8B82-D297701ADA1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275A0F15-C689-42ED-AFDE-EC38499CF022}">
      <dgm:prSet phldrT="[Texto]"/>
      <dgm:spPr/>
      <dgm:t>
        <a:bodyPr/>
        <a:lstStyle/>
        <a:p>
          <a:r>
            <a:rPr lang="es-GT" dirty="0" smtClean="0"/>
            <a:t>Evaluación personal </a:t>
          </a:r>
          <a:endParaRPr lang="es-GT" dirty="0"/>
        </a:p>
      </dgm:t>
    </dgm:pt>
    <dgm:pt modelId="{23BAC476-F302-4160-9B49-1E03F223F9F6}" type="parTrans" cxnId="{759AECB2-AEB4-4B37-9EDE-3E0DE86B850B}">
      <dgm:prSet/>
      <dgm:spPr/>
      <dgm:t>
        <a:bodyPr/>
        <a:lstStyle/>
        <a:p>
          <a:endParaRPr lang="es-GT"/>
        </a:p>
      </dgm:t>
    </dgm:pt>
    <dgm:pt modelId="{A5712BC2-A27A-4AAE-9173-D55781B81A7D}" type="sibTrans" cxnId="{759AECB2-AEB4-4B37-9EDE-3E0DE86B850B}">
      <dgm:prSet/>
      <dgm:spPr/>
      <dgm:t>
        <a:bodyPr/>
        <a:lstStyle/>
        <a:p>
          <a:endParaRPr lang="es-GT"/>
        </a:p>
      </dgm:t>
    </dgm:pt>
    <dgm:pt modelId="{F6B26754-B180-4BAD-9C4B-0D0F07649E71}">
      <dgm:prSet phldrT="[Texto]"/>
      <dgm:spPr/>
      <dgm:t>
        <a:bodyPr/>
        <a:lstStyle/>
        <a:p>
          <a:r>
            <a:rPr lang="es-GT" dirty="0" smtClean="0"/>
            <a:t>Pensar en nuestras comunidades de fe</a:t>
          </a:r>
          <a:endParaRPr lang="es-GT" dirty="0"/>
        </a:p>
      </dgm:t>
    </dgm:pt>
    <dgm:pt modelId="{81141AFC-F262-4088-BA19-9F14CD657C3D}" type="parTrans" cxnId="{6C0E8302-162D-4195-8A00-C087DEC6A2C1}">
      <dgm:prSet/>
      <dgm:spPr/>
      <dgm:t>
        <a:bodyPr/>
        <a:lstStyle/>
        <a:p>
          <a:endParaRPr lang="es-GT"/>
        </a:p>
      </dgm:t>
    </dgm:pt>
    <dgm:pt modelId="{64654902-2954-48EC-9585-119C69407888}" type="sibTrans" cxnId="{6C0E8302-162D-4195-8A00-C087DEC6A2C1}">
      <dgm:prSet/>
      <dgm:spPr/>
      <dgm:t>
        <a:bodyPr/>
        <a:lstStyle/>
        <a:p>
          <a:endParaRPr lang="es-GT"/>
        </a:p>
      </dgm:t>
    </dgm:pt>
    <dgm:pt modelId="{05B482F6-F4B6-4B50-B24D-68396A52EA61}">
      <dgm:prSet phldrT="[Texto]"/>
      <dgm:spPr/>
      <dgm:t>
        <a:bodyPr/>
        <a:lstStyle/>
        <a:p>
          <a:r>
            <a:rPr lang="es-GT" dirty="0" smtClean="0"/>
            <a:t>La organización debe ir más allá de la iglesia</a:t>
          </a:r>
          <a:endParaRPr lang="es-GT" dirty="0"/>
        </a:p>
      </dgm:t>
    </dgm:pt>
    <dgm:pt modelId="{5893DCC4-EE1A-4F2F-A10F-05C9FB733C73}" type="parTrans" cxnId="{4696B979-3447-4A6F-8587-71EFB812F18A}">
      <dgm:prSet/>
      <dgm:spPr/>
      <dgm:t>
        <a:bodyPr/>
        <a:lstStyle/>
        <a:p>
          <a:endParaRPr lang="es-GT"/>
        </a:p>
      </dgm:t>
    </dgm:pt>
    <dgm:pt modelId="{0AC3F688-7320-4B6C-8029-50936020CA05}" type="sibTrans" cxnId="{4696B979-3447-4A6F-8587-71EFB812F18A}">
      <dgm:prSet/>
      <dgm:spPr/>
      <dgm:t>
        <a:bodyPr/>
        <a:lstStyle/>
        <a:p>
          <a:endParaRPr lang="es-GT"/>
        </a:p>
      </dgm:t>
    </dgm:pt>
    <dgm:pt modelId="{E3DE196A-C61E-4F8C-A78C-282CF15C59F3}" type="pres">
      <dgm:prSet presAssocID="{DE1BD19C-A7D2-45EA-8B82-D297701ADA15}" presName="Name0" presStyleCnt="0">
        <dgm:presLayoutVars>
          <dgm:dir/>
          <dgm:resizeHandles val="exact"/>
        </dgm:presLayoutVars>
      </dgm:prSet>
      <dgm:spPr/>
    </dgm:pt>
    <dgm:pt modelId="{D03CE8C7-2275-4C70-95BA-E1218DFCB2FD}" type="pres">
      <dgm:prSet presAssocID="{275A0F15-C689-42ED-AFDE-EC38499CF022}" presName="node" presStyleLbl="node1" presStyleIdx="0" presStyleCnt="3">
        <dgm:presLayoutVars>
          <dgm:bulletEnabled val="1"/>
        </dgm:presLayoutVars>
      </dgm:prSet>
      <dgm:spPr/>
    </dgm:pt>
    <dgm:pt modelId="{4836E84C-AC37-4713-8730-27049C3EF07C}" type="pres">
      <dgm:prSet presAssocID="{A5712BC2-A27A-4AAE-9173-D55781B81A7D}" presName="sibTrans" presStyleLbl="sibTrans2D1" presStyleIdx="0" presStyleCnt="2"/>
      <dgm:spPr/>
    </dgm:pt>
    <dgm:pt modelId="{683491A7-C16F-4688-B808-C895E252AA6F}" type="pres">
      <dgm:prSet presAssocID="{A5712BC2-A27A-4AAE-9173-D55781B81A7D}" presName="connectorText" presStyleLbl="sibTrans2D1" presStyleIdx="0" presStyleCnt="2"/>
      <dgm:spPr/>
    </dgm:pt>
    <dgm:pt modelId="{D0A9B61D-9B31-4BE1-A95F-4736CC28FB01}" type="pres">
      <dgm:prSet presAssocID="{F6B26754-B180-4BAD-9C4B-0D0F07649E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739A1D8-789D-41E4-A38F-FFE218714AF2}" type="pres">
      <dgm:prSet presAssocID="{64654902-2954-48EC-9585-119C69407888}" presName="sibTrans" presStyleLbl="sibTrans2D1" presStyleIdx="1" presStyleCnt="2"/>
      <dgm:spPr/>
    </dgm:pt>
    <dgm:pt modelId="{E382DBE0-D52F-4F9E-82A8-DADEAB613600}" type="pres">
      <dgm:prSet presAssocID="{64654902-2954-48EC-9585-119C69407888}" presName="connectorText" presStyleLbl="sibTrans2D1" presStyleIdx="1" presStyleCnt="2"/>
      <dgm:spPr/>
    </dgm:pt>
    <dgm:pt modelId="{3426FA8B-7713-4E8E-A53C-019A49E66A05}" type="pres">
      <dgm:prSet presAssocID="{05B482F6-F4B6-4B50-B24D-68396A52EA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4696B979-3447-4A6F-8587-71EFB812F18A}" srcId="{DE1BD19C-A7D2-45EA-8B82-D297701ADA15}" destId="{05B482F6-F4B6-4B50-B24D-68396A52EA61}" srcOrd="2" destOrd="0" parTransId="{5893DCC4-EE1A-4F2F-A10F-05C9FB733C73}" sibTransId="{0AC3F688-7320-4B6C-8029-50936020CA05}"/>
    <dgm:cxn modelId="{6C0E8302-162D-4195-8A00-C087DEC6A2C1}" srcId="{DE1BD19C-A7D2-45EA-8B82-D297701ADA15}" destId="{F6B26754-B180-4BAD-9C4B-0D0F07649E71}" srcOrd="1" destOrd="0" parTransId="{81141AFC-F262-4088-BA19-9F14CD657C3D}" sibTransId="{64654902-2954-48EC-9585-119C69407888}"/>
    <dgm:cxn modelId="{1FA85691-CB3A-4343-8ABF-6B54CCCE6C73}" type="presOf" srcId="{05B482F6-F4B6-4B50-B24D-68396A52EA61}" destId="{3426FA8B-7713-4E8E-A53C-019A49E66A05}" srcOrd="0" destOrd="0" presId="urn:microsoft.com/office/officeart/2005/8/layout/process1"/>
    <dgm:cxn modelId="{4856E563-2A58-492C-A65B-8D8AAFFDF01E}" type="presOf" srcId="{64654902-2954-48EC-9585-119C69407888}" destId="{2739A1D8-789D-41E4-A38F-FFE218714AF2}" srcOrd="0" destOrd="0" presId="urn:microsoft.com/office/officeart/2005/8/layout/process1"/>
    <dgm:cxn modelId="{B6623C4E-1F83-44A5-A7CA-EC70AB99D73E}" type="presOf" srcId="{A5712BC2-A27A-4AAE-9173-D55781B81A7D}" destId="{4836E84C-AC37-4713-8730-27049C3EF07C}" srcOrd="0" destOrd="0" presId="urn:microsoft.com/office/officeart/2005/8/layout/process1"/>
    <dgm:cxn modelId="{ACAEFE07-EC97-4F3A-9615-4F0AE2FB04FE}" type="presOf" srcId="{F6B26754-B180-4BAD-9C4B-0D0F07649E71}" destId="{D0A9B61D-9B31-4BE1-A95F-4736CC28FB01}" srcOrd="0" destOrd="0" presId="urn:microsoft.com/office/officeart/2005/8/layout/process1"/>
    <dgm:cxn modelId="{FD578B83-EECD-46DA-A324-CF968EF66B22}" type="presOf" srcId="{DE1BD19C-A7D2-45EA-8B82-D297701ADA15}" destId="{E3DE196A-C61E-4F8C-A78C-282CF15C59F3}" srcOrd="0" destOrd="0" presId="urn:microsoft.com/office/officeart/2005/8/layout/process1"/>
    <dgm:cxn modelId="{BDBEDEC1-D232-4542-9680-21B31EC8A744}" type="presOf" srcId="{64654902-2954-48EC-9585-119C69407888}" destId="{E382DBE0-D52F-4F9E-82A8-DADEAB613600}" srcOrd="1" destOrd="0" presId="urn:microsoft.com/office/officeart/2005/8/layout/process1"/>
    <dgm:cxn modelId="{759AECB2-AEB4-4B37-9EDE-3E0DE86B850B}" srcId="{DE1BD19C-A7D2-45EA-8B82-D297701ADA15}" destId="{275A0F15-C689-42ED-AFDE-EC38499CF022}" srcOrd="0" destOrd="0" parTransId="{23BAC476-F302-4160-9B49-1E03F223F9F6}" sibTransId="{A5712BC2-A27A-4AAE-9173-D55781B81A7D}"/>
    <dgm:cxn modelId="{3F0D76FB-4166-4847-A360-EB1EE0DDA2D9}" type="presOf" srcId="{275A0F15-C689-42ED-AFDE-EC38499CF022}" destId="{D03CE8C7-2275-4C70-95BA-E1218DFCB2FD}" srcOrd="0" destOrd="0" presId="urn:microsoft.com/office/officeart/2005/8/layout/process1"/>
    <dgm:cxn modelId="{16FFB675-323E-4818-AFE2-713899840276}" type="presOf" srcId="{A5712BC2-A27A-4AAE-9173-D55781B81A7D}" destId="{683491A7-C16F-4688-B808-C895E252AA6F}" srcOrd="1" destOrd="0" presId="urn:microsoft.com/office/officeart/2005/8/layout/process1"/>
    <dgm:cxn modelId="{5ECD9B67-C869-4258-8101-878FFD40B715}" type="presParOf" srcId="{E3DE196A-C61E-4F8C-A78C-282CF15C59F3}" destId="{D03CE8C7-2275-4C70-95BA-E1218DFCB2FD}" srcOrd="0" destOrd="0" presId="urn:microsoft.com/office/officeart/2005/8/layout/process1"/>
    <dgm:cxn modelId="{F4D8E9CD-A1B8-44AB-A5C9-5E28F3CD43F7}" type="presParOf" srcId="{E3DE196A-C61E-4F8C-A78C-282CF15C59F3}" destId="{4836E84C-AC37-4713-8730-27049C3EF07C}" srcOrd="1" destOrd="0" presId="urn:microsoft.com/office/officeart/2005/8/layout/process1"/>
    <dgm:cxn modelId="{CB71584B-5B60-464B-BBE9-197128F80819}" type="presParOf" srcId="{4836E84C-AC37-4713-8730-27049C3EF07C}" destId="{683491A7-C16F-4688-B808-C895E252AA6F}" srcOrd="0" destOrd="0" presId="urn:microsoft.com/office/officeart/2005/8/layout/process1"/>
    <dgm:cxn modelId="{78BD6D3E-559C-43DD-85E0-143700E4E893}" type="presParOf" srcId="{E3DE196A-C61E-4F8C-A78C-282CF15C59F3}" destId="{D0A9B61D-9B31-4BE1-A95F-4736CC28FB01}" srcOrd="2" destOrd="0" presId="urn:microsoft.com/office/officeart/2005/8/layout/process1"/>
    <dgm:cxn modelId="{B42B0FFE-2987-45E6-9F2F-62E844B747D9}" type="presParOf" srcId="{E3DE196A-C61E-4F8C-A78C-282CF15C59F3}" destId="{2739A1D8-789D-41E4-A38F-FFE218714AF2}" srcOrd="3" destOrd="0" presId="urn:microsoft.com/office/officeart/2005/8/layout/process1"/>
    <dgm:cxn modelId="{50F319BE-BB6B-4B21-9C4E-E8F7A4566A87}" type="presParOf" srcId="{2739A1D8-789D-41E4-A38F-FFE218714AF2}" destId="{E382DBE0-D52F-4F9E-82A8-DADEAB613600}" srcOrd="0" destOrd="0" presId="urn:microsoft.com/office/officeart/2005/8/layout/process1"/>
    <dgm:cxn modelId="{8D0B4130-7168-41AE-8714-8DF5FB0C8130}" type="presParOf" srcId="{E3DE196A-C61E-4F8C-A78C-282CF15C59F3}" destId="{3426FA8B-7713-4E8E-A53C-019A49E66A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D0170-B11F-44D3-ADFC-629A3764787B}" type="doc">
      <dgm:prSet loTypeId="urn:microsoft.com/office/officeart/2005/8/layout/pyramid1" loCatId="pyramid" qsTypeId="urn:microsoft.com/office/officeart/2005/8/quickstyle/simple1" qsCatId="simple" csTypeId="urn:microsoft.com/office/officeart/2005/8/colors/accent6_4" csCatId="accent6" phldr="1"/>
      <dgm:spPr/>
    </dgm:pt>
    <dgm:pt modelId="{0BE1278E-5DF9-45F3-A9C1-CA254C44F16C}">
      <dgm:prSet phldrT="[Texto]"/>
      <dgm:spPr>
        <a:solidFill>
          <a:schemeClr val="bg1">
            <a:lumMod val="95000"/>
            <a:alpha val="58000"/>
          </a:schemeClr>
        </a:solidFill>
      </dgm:spPr>
      <dgm:t>
        <a:bodyPr/>
        <a:lstStyle/>
        <a:p>
          <a:r>
            <a:rPr lang="es-GT" dirty="0" smtClean="0"/>
            <a:t>-</a:t>
          </a:r>
          <a:endParaRPr lang="es-GT" dirty="0"/>
        </a:p>
      </dgm:t>
    </dgm:pt>
    <dgm:pt modelId="{12E1C7A8-29F0-44F8-BFFB-9A0CA7B4914F}" type="parTrans" cxnId="{6E916843-A76D-4934-82F4-9CD3992B57ED}">
      <dgm:prSet/>
      <dgm:spPr/>
      <dgm:t>
        <a:bodyPr/>
        <a:lstStyle/>
        <a:p>
          <a:endParaRPr lang="es-GT"/>
        </a:p>
      </dgm:t>
    </dgm:pt>
    <dgm:pt modelId="{4B6F4A57-1977-45CC-8175-6823D986DE44}" type="sibTrans" cxnId="{6E916843-A76D-4934-82F4-9CD3992B57ED}">
      <dgm:prSet/>
      <dgm:spPr/>
      <dgm:t>
        <a:bodyPr/>
        <a:lstStyle/>
        <a:p>
          <a:endParaRPr lang="es-GT"/>
        </a:p>
      </dgm:t>
    </dgm:pt>
    <dgm:pt modelId="{66570B01-B18B-4043-8ECF-1D21B5E9CA76}">
      <dgm:prSet/>
      <dgm:spPr/>
      <dgm:t>
        <a:bodyPr/>
        <a:lstStyle/>
        <a:p>
          <a:r>
            <a:rPr lang="es-GT" dirty="0" smtClean="0"/>
            <a:t>-</a:t>
          </a:r>
          <a:endParaRPr lang="es-GT" dirty="0"/>
        </a:p>
      </dgm:t>
    </dgm:pt>
    <dgm:pt modelId="{54EAEBC8-248C-4CBD-AAF6-E4013E12ADDC}" type="parTrans" cxnId="{C393F516-4760-4716-83D7-FD4AD289F217}">
      <dgm:prSet/>
      <dgm:spPr/>
      <dgm:t>
        <a:bodyPr/>
        <a:lstStyle/>
        <a:p>
          <a:endParaRPr lang="es-GT"/>
        </a:p>
      </dgm:t>
    </dgm:pt>
    <dgm:pt modelId="{664AA6C0-26D0-4B22-AF7D-E6DECF86486F}" type="sibTrans" cxnId="{C393F516-4760-4716-83D7-FD4AD289F217}">
      <dgm:prSet/>
      <dgm:spPr/>
      <dgm:t>
        <a:bodyPr/>
        <a:lstStyle/>
        <a:p>
          <a:endParaRPr lang="es-GT"/>
        </a:p>
      </dgm:t>
    </dgm:pt>
    <dgm:pt modelId="{0F7DA561-7B3F-4BF2-BC8E-8C1BE72D1393}">
      <dgm:prSet phldrT="[Texto]"/>
      <dgm:spPr/>
      <dgm:t>
        <a:bodyPr/>
        <a:lstStyle/>
        <a:p>
          <a:r>
            <a:rPr lang="es-GT" dirty="0" smtClean="0"/>
            <a:t>-</a:t>
          </a:r>
          <a:endParaRPr lang="es-GT" dirty="0"/>
        </a:p>
      </dgm:t>
    </dgm:pt>
    <dgm:pt modelId="{10D5B0E8-D7E7-46A3-8F25-8D367609FD02}" type="sibTrans" cxnId="{86FEB4E4-5456-42DF-8CAA-76FAE66560D0}">
      <dgm:prSet/>
      <dgm:spPr/>
      <dgm:t>
        <a:bodyPr/>
        <a:lstStyle/>
        <a:p>
          <a:endParaRPr lang="es-GT"/>
        </a:p>
      </dgm:t>
    </dgm:pt>
    <dgm:pt modelId="{D736FC5C-5505-47D8-9449-5191BA0CACD0}" type="parTrans" cxnId="{86FEB4E4-5456-42DF-8CAA-76FAE66560D0}">
      <dgm:prSet/>
      <dgm:spPr/>
      <dgm:t>
        <a:bodyPr/>
        <a:lstStyle/>
        <a:p>
          <a:endParaRPr lang="es-GT"/>
        </a:p>
      </dgm:t>
    </dgm:pt>
    <dgm:pt modelId="{18C732D1-A99E-480E-8B62-6A1FBD2D69DC}">
      <dgm:prSet phldrT="[Texto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GT" dirty="0" smtClean="0"/>
            <a:t>- </a:t>
          </a:r>
          <a:endParaRPr lang="es-GT" dirty="0"/>
        </a:p>
      </dgm:t>
    </dgm:pt>
    <dgm:pt modelId="{C4E2FD2A-73F6-4662-9A74-B22B393135AA}" type="sibTrans" cxnId="{AF3EE389-21D2-446B-99F5-556B2FA0D241}">
      <dgm:prSet/>
      <dgm:spPr/>
      <dgm:t>
        <a:bodyPr/>
        <a:lstStyle/>
        <a:p>
          <a:endParaRPr lang="es-GT"/>
        </a:p>
      </dgm:t>
    </dgm:pt>
    <dgm:pt modelId="{578CBB67-F03A-43B8-B121-4A93B791FCE2}" type="parTrans" cxnId="{AF3EE389-21D2-446B-99F5-556B2FA0D241}">
      <dgm:prSet/>
      <dgm:spPr/>
      <dgm:t>
        <a:bodyPr/>
        <a:lstStyle/>
        <a:p>
          <a:endParaRPr lang="es-GT"/>
        </a:p>
      </dgm:t>
    </dgm:pt>
    <dgm:pt modelId="{D0863A5A-17E5-4EBF-83FB-8274818282D5}" type="pres">
      <dgm:prSet presAssocID="{219D0170-B11F-44D3-ADFC-629A3764787B}" presName="Name0" presStyleCnt="0">
        <dgm:presLayoutVars>
          <dgm:dir/>
          <dgm:animLvl val="lvl"/>
          <dgm:resizeHandles val="exact"/>
        </dgm:presLayoutVars>
      </dgm:prSet>
      <dgm:spPr/>
    </dgm:pt>
    <dgm:pt modelId="{4AC07A36-63BD-467A-A5DB-DC9C2233F432}" type="pres">
      <dgm:prSet presAssocID="{0BE1278E-5DF9-45F3-A9C1-CA254C44F16C}" presName="Name8" presStyleCnt="0"/>
      <dgm:spPr/>
    </dgm:pt>
    <dgm:pt modelId="{470A0373-68FE-4EFB-9CB9-4DAD050ADC30}" type="pres">
      <dgm:prSet presAssocID="{0BE1278E-5DF9-45F3-A9C1-CA254C44F16C}" presName="level" presStyleLbl="node1" presStyleIdx="0" presStyleCnt="4">
        <dgm:presLayoutVars>
          <dgm:chMax val="1"/>
          <dgm:bulletEnabled val="1"/>
        </dgm:presLayoutVars>
      </dgm:prSet>
      <dgm:spPr/>
    </dgm:pt>
    <dgm:pt modelId="{F5D5A6D2-684D-4F09-BA3D-3C3BAA3C38FA}" type="pres">
      <dgm:prSet presAssocID="{0BE1278E-5DF9-45F3-A9C1-CA254C44F16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2012D82-7EC7-404E-8AA8-202168A45B23}" type="pres">
      <dgm:prSet presAssocID="{18C732D1-A99E-480E-8B62-6A1FBD2D69DC}" presName="Name8" presStyleCnt="0"/>
      <dgm:spPr/>
    </dgm:pt>
    <dgm:pt modelId="{4E82FA0F-CF56-49BB-97BE-F07688EFC1CE}" type="pres">
      <dgm:prSet presAssocID="{18C732D1-A99E-480E-8B62-6A1FBD2D69DC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7083C26-D064-4113-88A1-37179F01AD29}" type="pres">
      <dgm:prSet presAssocID="{18C732D1-A99E-480E-8B62-6A1FBD2D69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6A42EF4-1CD3-43FF-9EBF-E0039D6FF5EF}" type="pres">
      <dgm:prSet presAssocID="{0F7DA561-7B3F-4BF2-BC8E-8C1BE72D1393}" presName="Name8" presStyleCnt="0"/>
      <dgm:spPr/>
    </dgm:pt>
    <dgm:pt modelId="{7D7BC548-1184-433C-86FE-A9F542F80AA1}" type="pres">
      <dgm:prSet presAssocID="{0F7DA561-7B3F-4BF2-BC8E-8C1BE72D139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D0DDCB6-1CC2-4D6B-B822-11DD318FF4D4}" type="pres">
      <dgm:prSet presAssocID="{0F7DA561-7B3F-4BF2-BC8E-8C1BE72D139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672DBD-602B-49FC-BC17-0D251F562D17}" type="pres">
      <dgm:prSet presAssocID="{66570B01-B18B-4043-8ECF-1D21B5E9CA76}" presName="Name8" presStyleCnt="0"/>
      <dgm:spPr/>
    </dgm:pt>
    <dgm:pt modelId="{738C0849-50CC-4A5B-B535-09E18343402B}" type="pres">
      <dgm:prSet presAssocID="{66570B01-B18B-4043-8ECF-1D21B5E9CA76}" presName="level" presStyleLbl="node1" presStyleIdx="3" presStyleCnt="4">
        <dgm:presLayoutVars>
          <dgm:chMax val="1"/>
          <dgm:bulletEnabled val="1"/>
        </dgm:presLayoutVars>
      </dgm:prSet>
      <dgm:spPr/>
    </dgm:pt>
    <dgm:pt modelId="{0B0B7772-1467-4853-8F7A-1BC30B9AC1C8}" type="pres">
      <dgm:prSet presAssocID="{66570B01-B18B-4043-8ECF-1D21B5E9CA7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0E71BA3-3E73-4BE3-95DC-EE1E249D0CEE}" type="presOf" srcId="{0BE1278E-5DF9-45F3-A9C1-CA254C44F16C}" destId="{470A0373-68FE-4EFB-9CB9-4DAD050ADC30}" srcOrd="0" destOrd="0" presId="urn:microsoft.com/office/officeart/2005/8/layout/pyramid1"/>
    <dgm:cxn modelId="{4C52661A-9506-424F-93F7-1C3AA9373926}" type="presOf" srcId="{0F7DA561-7B3F-4BF2-BC8E-8C1BE72D1393}" destId="{0D0DDCB6-1CC2-4D6B-B822-11DD318FF4D4}" srcOrd="1" destOrd="0" presId="urn:microsoft.com/office/officeart/2005/8/layout/pyramid1"/>
    <dgm:cxn modelId="{C393F516-4760-4716-83D7-FD4AD289F217}" srcId="{219D0170-B11F-44D3-ADFC-629A3764787B}" destId="{66570B01-B18B-4043-8ECF-1D21B5E9CA76}" srcOrd="3" destOrd="0" parTransId="{54EAEBC8-248C-4CBD-AAF6-E4013E12ADDC}" sibTransId="{664AA6C0-26D0-4B22-AF7D-E6DECF86486F}"/>
    <dgm:cxn modelId="{86FEB4E4-5456-42DF-8CAA-76FAE66560D0}" srcId="{219D0170-B11F-44D3-ADFC-629A3764787B}" destId="{0F7DA561-7B3F-4BF2-BC8E-8C1BE72D1393}" srcOrd="2" destOrd="0" parTransId="{D736FC5C-5505-47D8-9449-5191BA0CACD0}" sibTransId="{10D5B0E8-D7E7-46A3-8F25-8D367609FD02}"/>
    <dgm:cxn modelId="{663A13DE-069F-414D-AF51-5FEB5159CD6D}" type="presOf" srcId="{0F7DA561-7B3F-4BF2-BC8E-8C1BE72D1393}" destId="{7D7BC548-1184-433C-86FE-A9F542F80AA1}" srcOrd="0" destOrd="0" presId="urn:microsoft.com/office/officeart/2005/8/layout/pyramid1"/>
    <dgm:cxn modelId="{FC7BDE97-27FE-49B1-8C29-5585725BBA1E}" type="presOf" srcId="{18C732D1-A99E-480E-8B62-6A1FBD2D69DC}" destId="{4E82FA0F-CF56-49BB-97BE-F07688EFC1CE}" srcOrd="0" destOrd="0" presId="urn:microsoft.com/office/officeart/2005/8/layout/pyramid1"/>
    <dgm:cxn modelId="{6E916843-A76D-4934-82F4-9CD3992B57ED}" srcId="{219D0170-B11F-44D3-ADFC-629A3764787B}" destId="{0BE1278E-5DF9-45F3-A9C1-CA254C44F16C}" srcOrd="0" destOrd="0" parTransId="{12E1C7A8-29F0-44F8-BFFB-9A0CA7B4914F}" sibTransId="{4B6F4A57-1977-45CC-8175-6823D986DE44}"/>
    <dgm:cxn modelId="{0FDFA1E5-FDAC-42D1-AF52-91ECABD25132}" type="presOf" srcId="{219D0170-B11F-44D3-ADFC-629A3764787B}" destId="{D0863A5A-17E5-4EBF-83FB-8274818282D5}" srcOrd="0" destOrd="0" presId="urn:microsoft.com/office/officeart/2005/8/layout/pyramid1"/>
    <dgm:cxn modelId="{AF3EE389-21D2-446B-99F5-556B2FA0D241}" srcId="{219D0170-B11F-44D3-ADFC-629A3764787B}" destId="{18C732D1-A99E-480E-8B62-6A1FBD2D69DC}" srcOrd="1" destOrd="0" parTransId="{578CBB67-F03A-43B8-B121-4A93B791FCE2}" sibTransId="{C4E2FD2A-73F6-4662-9A74-B22B393135AA}"/>
    <dgm:cxn modelId="{DB0560C6-54F7-45D6-B2D4-53C43657AED0}" type="presOf" srcId="{66570B01-B18B-4043-8ECF-1D21B5E9CA76}" destId="{738C0849-50CC-4A5B-B535-09E18343402B}" srcOrd="0" destOrd="0" presId="urn:microsoft.com/office/officeart/2005/8/layout/pyramid1"/>
    <dgm:cxn modelId="{AAFC391F-66C7-4C83-88AF-682B8867D417}" type="presOf" srcId="{66570B01-B18B-4043-8ECF-1D21B5E9CA76}" destId="{0B0B7772-1467-4853-8F7A-1BC30B9AC1C8}" srcOrd="1" destOrd="0" presId="urn:microsoft.com/office/officeart/2005/8/layout/pyramid1"/>
    <dgm:cxn modelId="{51136BB4-744F-4E6F-8869-8166B312FD0B}" type="presOf" srcId="{0BE1278E-5DF9-45F3-A9C1-CA254C44F16C}" destId="{F5D5A6D2-684D-4F09-BA3D-3C3BAA3C38FA}" srcOrd="1" destOrd="0" presId="urn:microsoft.com/office/officeart/2005/8/layout/pyramid1"/>
    <dgm:cxn modelId="{19DDB515-7063-4647-8B78-58730D7ED74A}" type="presOf" srcId="{18C732D1-A99E-480E-8B62-6A1FBD2D69DC}" destId="{97083C26-D064-4113-88A1-37179F01AD29}" srcOrd="1" destOrd="0" presId="urn:microsoft.com/office/officeart/2005/8/layout/pyramid1"/>
    <dgm:cxn modelId="{BD881C22-59AA-40F2-8954-719B5BC454C8}" type="presParOf" srcId="{D0863A5A-17E5-4EBF-83FB-8274818282D5}" destId="{4AC07A36-63BD-467A-A5DB-DC9C2233F432}" srcOrd="0" destOrd="0" presId="urn:microsoft.com/office/officeart/2005/8/layout/pyramid1"/>
    <dgm:cxn modelId="{E9442635-CA61-4800-8BFA-1C6DF0D3F068}" type="presParOf" srcId="{4AC07A36-63BD-467A-A5DB-DC9C2233F432}" destId="{470A0373-68FE-4EFB-9CB9-4DAD050ADC30}" srcOrd="0" destOrd="0" presId="urn:microsoft.com/office/officeart/2005/8/layout/pyramid1"/>
    <dgm:cxn modelId="{7D434932-3357-4998-92EE-9A4EEE254022}" type="presParOf" srcId="{4AC07A36-63BD-467A-A5DB-DC9C2233F432}" destId="{F5D5A6D2-684D-4F09-BA3D-3C3BAA3C38FA}" srcOrd="1" destOrd="0" presId="urn:microsoft.com/office/officeart/2005/8/layout/pyramid1"/>
    <dgm:cxn modelId="{FA7A6D55-825D-4C89-9B01-08863C73F1CF}" type="presParOf" srcId="{D0863A5A-17E5-4EBF-83FB-8274818282D5}" destId="{C2012D82-7EC7-404E-8AA8-202168A45B23}" srcOrd="1" destOrd="0" presId="urn:microsoft.com/office/officeart/2005/8/layout/pyramid1"/>
    <dgm:cxn modelId="{41B329B8-5FD3-49DF-8AB6-0F2831197EAF}" type="presParOf" srcId="{C2012D82-7EC7-404E-8AA8-202168A45B23}" destId="{4E82FA0F-CF56-49BB-97BE-F07688EFC1CE}" srcOrd="0" destOrd="0" presId="urn:microsoft.com/office/officeart/2005/8/layout/pyramid1"/>
    <dgm:cxn modelId="{4645FF91-136C-4411-9D31-EE869F8E7279}" type="presParOf" srcId="{C2012D82-7EC7-404E-8AA8-202168A45B23}" destId="{97083C26-D064-4113-88A1-37179F01AD29}" srcOrd="1" destOrd="0" presId="urn:microsoft.com/office/officeart/2005/8/layout/pyramid1"/>
    <dgm:cxn modelId="{BF6482B7-8F2A-4101-922C-176BFD1FC5A8}" type="presParOf" srcId="{D0863A5A-17E5-4EBF-83FB-8274818282D5}" destId="{36A42EF4-1CD3-43FF-9EBF-E0039D6FF5EF}" srcOrd="2" destOrd="0" presId="urn:microsoft.com/office/officeart/2005/8/layout/pyramid1"/>
    <dgm:cxn modelId="{3AA0BCF4-D0FF-4D56-A57E-758281B5402D}" type="presParOf" srcId="{36A42EF4-1CD3-43FF-9EBF-E0039D6FF5EF}" destId="{7D7BC548-1184-433C-86FE-A9F542F80AA1}" srcOrd="0" destOrd="0" presId="urn:microsoft.com/office/officeart/2005/8/layout/pyramid1"/>
    <dgm:cxn modelId="{B5A1BCC6-6931-4CF2-A024-A392EAFBF0F1}" type="presParOf" srcId="{36A42EF4-1CD3-43FF-9EBF-E0039D6FF5EF}" destId="{0D0DDCB6-1CC2-4D6B-B822-11DD318FF4D4}" srcOrd="1" destOrd="0" presId="urn:microsoft.com/office/officeart/2005/8/layout/pyramid1"/>
    <dgm:cxn modelId="{D72EB38A-045D-49E6-80F0-FEC5F9AF3A1A}" type="presParOf" srcId="{D0863A5A-17E5-4EBF-83FB-8274818282D5}" destId="{AC672DBD-602B-49FC-BC17-0D251F562D17}" srcOrd="3" destOrd="0" presId="urn:microsoft.com/office/officeart/2005/8/layout/pyramid1"/>
    <dgm:cxn modelId="{AA4B33F7-0F8A-446F-AD43-4DE95F7E3880}" type="presParOf" srcId="{AC672DBD-602B-49FC-BC17-0D251F562D17}" destId="{738C0849-50CC-4A5B-B535-09E18343402B}" srcOrd="0" destOrd="0" presId="urn:microsoft.com/office/officeart/2005/8/layout/pyramid1"/>
    <dgm:cxn modelId="{902F75FB-6876-4A75-AB59-9B63AA594DF7}" type="presParOf" srcId="{AC672DBD-602B-49FC-BC17-0D251F562D17}" destId="{0B0B7772-1467-4853-8F7A-1BC30B9AC1C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CE8C7-2275-4C70-95BA-E1218DFCB2FD}">
      <dsp:nvSpPr>
        <dsp:cNvPr id="0" name=""/>
        <dsp:cNvSpPr/>
      </dsp:nvSpPr>
      <dsp:spPr>
        <a:xfrm>
          <a:off x="7690" y="958226"/>
          <a:ext cx="2298662" cy="1379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Evaluación personal </a:t>
          </a:r>
          <a:endParaRPr lang="es-GT" sz="2100" kern="1200" dirty="0"/>
        </a:p>
      </dsp:txBody>
      <dsp:txXfrm>
        <a:off x="48085" y="998621"/>
        <a:ext cx="2217872" cy="1298407"/>
      </dsp:txXfrm>
    </dsp:sp>
    <dsp:sp modelId="{4836E84C-AC37-4713-8730-27049C3EF07C}">
      <dsp:nvSpPr>
        <dsp:cNvPr id="0" name=""/>
        <dsp:cNvSpPr/>
      </dsp:nvSpPr>
      <dsp:spPr>
        <a:xfrm>
          <a:off x="2536219" y="1362790"/>
          <a:ext cx="487316" cy="570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700" kern="1200"/>
        </a:p>
      </dsp:txBody>
      <dsp:txXfrm>
        <a:off x="2536219" y="1476804"/>
        <a:ext cx="341121" cy="342040"/>
      </dsp:txXfrm>
    </dsp:sp>
    <dsp:sp modelId="{D0A9B61D-9B31-4BE1-A95F-4736CC28FB01}">
      <dsp:nvSpPr>
        <dsp:cNvPr id="0" name=""/>
        <dsp:cNvSpPr/>
      </dsp:nvSpPr>
      <dsp:spPr>
        <a:xfrm>
          <a:off x="3225818" y="958226"/>
          <a:ext cx="2298662" cy="1379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Pensar en nuestras comunidades de fe</a:t>
          </a:r>
          <a:endParaRPr lang="es-GT" sz="2100" kern="1200" dirty="0"/>
        </a:p>
      </dsp:txBody>
      <dsp:txXfrm>
        <a:off x="3266213" y="998621"/>
        <a:ext cx="2217872" cy="1298407"/>
      </dsp:txXfrm>
    </dsp:sp>
    <dsp:sp modelId="{2739A1D8-789D-41E4-A38F-FFE218714AF2}">
      <dsp:nvSpPr>
        <dsp:cNvPr id="0" name=""/>
        <dsp:cNvSpPr/>
      </dsp:nvSpPr>
      <dsp:spPr>
        <a:xfrm>
          <a:off x="5754347" y="1362790"/>
          <a:ext cx="487316" cy="570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700" kern="1200"/>
        </a:p>
      </dsp:txBody>
      <dsp:txXfrm>
        <a:off x="5754347" y="1476804"/>
        <a:ext cx="341121" cy="342040"/>
      </dsp:txXfrm>
    </dsp:sp>
    <dsp:sp modelId="{3426FA8B-7713-4E8E-A53C-019A49E66A05}">
      <dsp:nvSpPr>
        <dsp:cNvPr id="0" name=""/>
        <dsp:cNvSpPr/>
      </dsp:nvSpPr>
      <dsp:spPr>
        <a:xfrm>
          <a:off x="6443946" y="958226"/>
          <a:ext cx="2298662" cy="1379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kern="1200" dirty="0" smtClean="0"/>
            <a:t>La organización debe ir más allá de la iglesia</a:t>
          </a:r>
          <a:endParaRPr lang="es-GT" sz="2100" kern="1200" dirty="0"/>
        </a:p>
      </dsp:txBody>
      <dsp:txXfrm>
        <a:off x="6484341" y="998621"/>
        <a:ext cx="2217872" cy="1298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A0373-68FE-4EFB-9CB9-4DAD050ADC30}">
      <dsp:nvSpPr>
        <dsp:cNvPr id="0" name=""/>
        <dsp:cNvSpPr/>
      </dsp:nvSpPr>
      <dsp:spPr>
        <a:xfrm>
          <a:off x="2519856" y="0"/>
          <a:ext cx="1679904" cy="1404685"/>
        </a:xfrm>
        <a:prstGeom prst="trapezoid">
          <a:avLst>
            <a:gd name="adj" fmla="val 59796"/>
          </a:avLst>
        </a:prstGeom>
        <a:solidFill>
          <a:schemeClr val="bg1">
            <a:lumMod val="95000"/>
            <a:alpha val="5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6500" kern="1200" dirty="0" smtClean="0"/>
            <a:t>-</a:t>
          </a:r>
          <a:endParaRPr lang="es-GT" sz="6500" kern="1200" dirty="0"/>
        </a:p>
      </dsp:txBody>
      <dsp:txXfrm>
        <a:off x="2519856" y="0"/>
        <a:ext cx="1679904" cy="1404685"/>
      </dsp:txXfrm>
    </dsp:sp>
    <dsp:sp modelId="{4E82FA0F-CF56-49BB-97BE-F07688EFC1CE}">
      <dsp:nvSpPr>
        <dsp:cNvPr id="0" name=""/>
        <dsp:cNvSpPr/>
      </dsp:nvSpPr>
      <dsp:spPr>
        <a:xfrm>
          <a:off x="1679904" y="1404685"/>
          <a:ext cx="3359808" cy="1404685"/>
        </a:xfrm>
        <a:prstGeom prst="trapezoid">
          <a:avLst>
            <a:gd name="adj" fmla="val 59796"/>
          </a:avLst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6500" kern="1200" dirty="0" smtClean="0"/>
            <a:t>- </a:t>
          </a:r>
          <a:endParaRPr lang="es-GT" sz="6500" kern="1200" dirty="0"/>
        </a:p>
      </dsp:txBody>
      <dsp:txXfrm>
        <a:off x="2267870" y="1404685"/>
        <a:ext cx="2183875" cy="1404685"/>
      </dsp:txXfrm>
    </dsp:sp>
    <dsp:sp modelId="{7D7BC548-1184-433C-86FE-A9F542F80AA1}">
      <dsp:nvSpPr>
        <dsp:cNvPr id="0" name=""/>
        <dsp:cNvSpPr/>
      </dsp:nvSpPr>
      <dsp:spPr>
        <a:xfrm>
          <a:off x="839952" y="2809371"/>
          <a:ext cx="5039712" cy="1404685"/>
        </a:xfrm>
        <a:prstGeom prst="trapezoid">
          <a:avLst>
            <a:gd name="adj" fmla="val 59796"/>
          </a:avLst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6500" kern="1200" dirty="0" smtClean="0"/>
            <a:t>-</a:t>
          </a:r>
          <a:endParaRPr lang="es-GT" sz="6500" kern="1200" dirty="0"/>
        </a:p>
      </dsp:txBody>
      <dsp:txXfrm>
        <a:off x="1721901" y="2809371"/>
        <a:ext cx="3275813" cy="1404685"/>
      </dsp:txXfrm>
    </dsp:sp>
    <dsp:sp modelId="{738C0849-50CC-4A5B-B535-09E18343402B}">
      <dsp:nvSpPr>
        <dsp:cNvPr id="0" name=""/>
        <dsp:cNvSpPr/>
      </dsp:nvSpPr>
      <dsp:spPr>
        <a:xfrm>
          <a:off x="0" y="4214057"/>
          <a:ext cx="6719617" cy="1404685"/>
        </a:xfrm>
        <a:prstGeom prst="trapezoid">
          <a:avLst>
            <a:gd name="adj" fmla="val 59796"/>
          </a:avLst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6500" kern="1200" dirty="0" smtClean="0"/>
            <a:t>-</a:t>
          </a:r>
          <a:endParaRPr lang="es-GT" sz="6500" kern="1200" dirty="0"/>
        </a:p>
      </dsp:txBody>
      <dsp:txXfrm>
        <a:off x="1175932" y="4214057"/>
        <a:ext cx="4367751" cy="1404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4146,'0'12'784,"-9"-18"-624,15 12-16,-12-12-16,6-3 49,6 15-49,-12-6-112,6 6-16,0-6-32,9 0-16,-9-12-209,4 12-383,-4-6-112,0-6-113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2673,'0'9'576,"-4"-9"-303,4 0-145,-6-9-96,12 9-32,-6 6 16,4-9 0,-8 3 0,8-6-16,-8 12-16,8-9-192,-4 6-193,0-9 17,-4 0-272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2561,'0'6'272,"-7"-6"-272,14-9-192,-7 9-96,0 6 32,0-3 240,-7-6 0,7 3-48,0 3-256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4946 0 0,'0'0'-1184'0'0,"0"0"-1281"0"0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0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8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8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81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8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1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6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7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9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071F-6DA1-4BE9-BACF-38BD845533FB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customXml" Target="../ink/ink15.xml"/><Relationship Id="rId7" Type="http://schemas.openxmlformats.org/officeDocument/2006/relationships/diagramLayout" Target="../diagrams/layou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.xml"/><Relationship Id="rId5" Type="http://schemas.openxmlformats.org/officeDocument/2006/relationships/customXml" Target="../ink/ink16.xml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customXml" Target="../ink/ink6.xm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customXml" Target="../ink/ink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customXml" Target="../ink/ink9.xml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customXml" Target="../ink/ink10.xml"/><Relationship Id="rId10" Type="http://schemas.openxmlformats.org/officeDocument/2006/relationships/customXml" Target="../ink/ink12.xml"/><Relationship Id="rId4" Type="http://schemas.openxmlformats.org/officeDocument/2006/relationships/image" Target="../media/image70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customXml" Target="../ink/ink1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71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2718820" y="2996234"/>
            <a:ext cx="6718156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600" dirty="0">
                <a:solidFill>
                  <a:schemeClr val="accent3">
                    <a:lumMod val="50000"/>
                  </a:schemeClr>
                </a:solidFill>
              </a:rPr>
              <a:t>¿Qué implica entonces ser auténticos mayordomos?</a:t>
            </a:r>
            <a:endParaRPr lang="en-GB" sz="14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5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23" y="574255"/>
            <a:ext cx="4441826" cy="2311529"/>
          </a:xfrm>
        </p:spPr>
        <p:txBody>
          <a:bodyPr>
            <a:noAutofit/>
          </a:bodyPr>
          <a:lstStyle/>
          <a:p>
            <a:r>
              <a:rPr lang="en-GB" sz="3600" b="1" spc="3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</a:t>
            </a:r>
            <a:r>
              <a:rPr lang="en-GB" sz="36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uestros</a:t>
            </a:r>
            <a:r>
              <a:rPr lang="en-GB" sz="36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36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ejemplos</a:t>
            </a:r>
            <a:r>
              <a:rPr lang="en-GB" sz="36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de </a:t>
            </a:r>
            <a:r>
              <a:rPr lang="en-GB" sz="36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incidencia</a:t>
            </a:r>
            <a:r>
              <a:rPr lang="en-GB" sz="36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en los </a:t>
            </a:r>
            <a:r>
              <a:rPr lang="en-GB" sz="36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diferente</a:t>
            </a:r>
            <a:r>
              <a:rPr lang="en-GB" sz="36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36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niveles</a:t>
            </a:r>
            <a:r>
              <a:rPr lang="en-GB" sz="36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  <a:endParaRPr lang="en-GB" sz="1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3080"/>
              </p:ext>
            </p:extLst>
          </p:nvPr>
        </p:nvGraphicFramePr>
        <p:xfrm>
          <a:off x="3878318" y="630621"/>
          <a:ext cx="6719617" cy="561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8062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415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2844944" y="2996234"/>
            <a:ext cx="6718156" cy="13255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SESIÓN 2</a:t>
            </a:r>
          </a:p>
          <a:p>
            <a:pPr algn="ctr"/>
            <a:endParaRPr lang="en-GB" sz="48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INTRODUCCIÓN A LO QUE PODEMOS HACER</a:t>
            </a:r>
            <a:endParaRPr lang="en-GB" sz="4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endParaRPr lang="en-GB" sz="20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2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CEE7E4D5-51E1-457A-91D5-269D51993D93}"/>
                  </a:ext>
                </a:extLst>
              </p14:cNvPr>
              <p14:cNvContentPartPr/>
              <p14:nvPr/>
            </p14:nvContentPartPr>
            <p14:xfrm>
              <a:off x="8102357" y="4050249"/>
              <a:ext cx="5040" cy="122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CEE7E4D5-51E1-457A-91D5-269D51993D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717" y="4041249"/>
                <a:ext cx="22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xmlns="" id="{C4534A80-7300-4FD4-9FCE-2E1C39883CE3}"/>
                  </a:ext>
                </a:extLst>
              </p14:cNvPr>
              <p14:cNvContentPartPr/>
              <p14:nvPr/>
            </p14:nvContentPartPr>
            <p14:xfrm>
              <a:off x="5128037" y="2970249"/>
              <a:ext cx="3960" cy="684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C4534A80-7300-4FD4-9FCE-2E1C39883C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9397" y="2961249"/>
                <a:ext cx="21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xmlns="" id="{DBEB6986-24F1-4851-ACD9-A742084FB19E}"/>
                  </a:ext>
                </a:extLst>
              </p14:cNvPr>
              <p14:cNvContentPartPr/>
              <p14:nvPr/>
            </p14:nvContentPartPr>
            <p14:xfrm>
              <a:off x="5614037" y="2642289"/>
              <a:ext cx="2880" cy="36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BEB6986-24F1-4851-ACD9-A742084FB1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5037" y="2633289"/>
                <a:ext cx="20520" cy="21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32DB861-7E02-4EA4-8E16-ADC01B4B19D9}"/>
              </a:ext>
            </a:extLst>
          </p:cNvPr>
          <p:cNvSpPr txBox="1">
            <a:spLocks/>
          </p:cNvSpPr>
          <p:nvPr/>
        </p:nvSpPr>
        <p:spPr>
          <a:xfrm>
            <a:off x="1598140" y="733623"/>
            <a:ext cx="462915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 </a:t>
            </a:r>
            <a:r>
              <a:rPr lang="en-GB" sz="48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cambio</a:t>
            </a:r>
            <a:r>
              <a:rPr lang="en-GB" sz="4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48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climático</a:t>
            </a:r>
            <a:r>
              <a:rPr lang="en-GB" sz="4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y los </a:t>
            </a:r>
            <a:r>
              <a:rPr lang="en-GB" sz="48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efectos</a:t>
            </a:r>
            <a:r>
              <a:rPr lang="en-GB" sz="4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de la </a:t>
            </a:r>
            <a:r>
              <a:rPr lang="en-GB" sz="48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contaminación</a:t>
            </a:r>
            <a:endParaRPr lang="en-GB" sz="20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55554" y="243684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GT" sz="2000" dirty="0">
                <a:solidFill>
                  <a:schemeClr val="accent3">
                    <a:lumMod val="50000"/>
                  </a:schemeClr>
                </a:solidFill>
              </a:rPr>
              <a:t>El clima ha variado a lo largo de la historia de </a:t>
            </a:r>
            <a:r>
              <a:rPr lang="es-GT" sz="2000" dirty="0" smtClean="0">
                <a:solidFill>
                  <a:schemeClr val="accent3">
                    <a:lumMod val="50000"/>
                  </a:schemeClr>
                </a:solidFill>
              </a:rPr>
              <a:t>la humanidad.</a:t>
            </a:r>
          </a:p>
          <a:p>
            <a:pPr marL="285750" indent="-285750">
              <a:buFont typeface="Arial" pitchFamily="34" charset="0"/>
              <a:buChar char="•"/>
            </a:pPr>
            <a:endParaRPr lang="es-GT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GT" sz="2000" dirty="0">
                <a:solidFill>
                  <a:schemeClr val="accent3">
                    <a:lumMod val="50000"/>
                  </a:schemeClr>
                </a:solidFill>
              </a:rPr>
              <a:t>Durante toda la historia de la tierra, se han </a:t>
            </a:r>
            <a:r>
              <a:rPr lang="es-GT" sz="2000" dirty="0" smtClean="0">
                <a:solidFill>
                  <a:schemeClr val="accent3">
                    <a:lumMod val="50000"/>
                  </a:schemeClr>
                </a:solidFill>
              </a:rPr>
              <a:t>dado cambios</a:t>
            </a:r>
            <a:r>
              <a:rPr lang="es-GT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GT" sz="2000" dirty="0" smtClean="0">
                <a:solidFill>
                  <a:schemeClr val="accent3">
                    <a:lumMod val="50000"/>
                  </a:schemeClr>
                </a:solidFill>
              </a:rPr>
              <a:t>enfriamientos </a:t>
            </a:r>
            <a:r>
              <a:rPr lang="es-GT" sz="2000" dirty="0">
                <a:solidFill>
                  <a:schemeClr val="accent3">
                    <a:lumMod val="50000"/>
                  </a:schemeClr>
                </a:solidFill>
              </a:rPr>
              <a:t>o </a:t>
            </a:r>
            <a:r>
              <a:rPr lang="es-GT" sz="2000" dirty="0" smtClean="0">
                <a:solidFill>
                  <a:schemeClr val="accent3">
                    <a:lumMod val="50000"/>
                  </a:schemeClr>
                </a:solidFill>
              </a:rPr>
              <a:t>calentamientos.</a:t>
            </a:r>
          </a:p>
          <a:p>
            <a:pPr marL="285750" indent="-285750">
              <a:buFont typeface="Arial" pitchFamily="34" charset="0"/>
              <a:buChar char="•"/>
            </a:pPr>
            <a:endParaRPr lang="es-GT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accent3">
                    <a:lumMod val="50000"/>
                  </a:schemeClr>
                </a:solidFill>
              </a:rPr>
              <a:t>Lo que debe preocuparnos </a:t>
            </a:r>
            <a:r>
              <a:rPr lang="es-GT" sz="2000" dirty="0">
                <a:solidFill>
                  <a:schemeClr val="accent3">
                    <a:lumMod val="50000"/>
                  </a:schemeClr>
                </a:solidFill>
              </a:rPr>
              <a:t>es la velocidad con la </a:t>
            </a:r>
            <a:r>
              <a:rPr lang="es-GT" sz="2000" dirty="0" smtClean="0">
                <a:solidFill>
                  <a:schemeClr val="accent3">
                    <a:lumMod val="50000"/>
                  </a:schemeClr>
                </a:solidFill>
              </a:rPr>
              <a:t>que esos </a:t>
            </a:r>
            <a:r>
              <a:rPr lang="es-GT" sz="2000" dirty="0">
                <a:solidFill>
                  <a:schemeClr val="accent3">
                    <a:lumMod val="50000"/>
                  </a:schemeClr>
                </a:solidFill>
              </a:rPr>
              <a:t>cambios ocurren. </a:t>
            </a:r>
            <a:endParaRPr lang="es-GT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GT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GT" sz="2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s-GT" sz="2000" dirty="0" smtClean="0">
                <a:solidFill>
                  <a:schemeClr val="accent3">
                    <a:lumMod val="50000"/>
                  </a:schemeClr>
                </a:solidFill>
              </a:rPr>
              <a:t>stamos viviendo </a:t>
            </a:r>
            <a:r>
              <a:rPr lang="es-GT" sz="2000" dirty="0">
                <a:solidFill>
                  <a:schemeClr val="accent3">
                    <a:lumMod val="50000"/>
                  </a:schemeClr>
                </a:solidFill>
              </a:rPr>
              <a:t>cambios en la </a:t>
            </a:r>
            <a:r>
              <a:rPr lang="es-GT" sz="2000" dirty="0" smtClean="0">
                <a:solidFill>
                  <a:schemeClr val="accent3">
                    <a:lumMod val="50000"/>
                  </a:schemeClr>
                </a:solidFill>
              </a:rPr>
              <a:t>temperatura media demasiado </a:t>
            </a:r>
            <a:r>
              <a:rPr lang="es-GT" sz="2000" dirty="0">
                <a:solidFill>
                  <a:schemeClr val="accent3">
                    <a:lumMod val="50000"/>
                  </a:schemeClr>
                </a:solidFill>
              </a:rPr>
              <a:t>acelerados para </a:t>
            </a:r>
            <a:r>
              <a:rPr lang="es-GT" sz="2000" dirty="0" smtClean="0">
                <a:solidFill>
                  <a:schemeClr val="accent3">
                    <a:lumMod val="50000"/>
                  </a:schemeClr>
                </a:solidFill>
              </a:rPr>
              <a:t>adaptarnos, todos los seres vivos del  mundo</a:t>
            </a:r>
            <a:r>
              <a:rPr lang="es-GT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s-GT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1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2844944" y="2996234"/>
            <a:ext cx="6718156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600" dirty="0">
                <a:solidFill>
                  <a:schemeClr val="accent3">
                    <a:lumMod val="50000"/>
                  </a:schemeClr>
                </a:solidFill>
              </a:rPr>
              <a:t>¿Qué implica entonces ser auténticos mayordomos?</a:t>
            </a:r>
            <a:endParaRPr lang="en-GB" sz="14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8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32" y="1032464"/>
            <a:ext cx="8601972" cy="20682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2400" dirty="0" smtClean="0">
                <a:solidFill>
                  <a:schemeClr val="bg1"/>
                </a:solidFill>
              </a:rPr>
              <a:t>¿Cómo </a:t>
            </a:r>
            <a:r>
              <a:rPr lang="es-GT" sz="2400" dirty="0">
                <a:solidFill>
                  <a:schemeClr val="bg1"/>
                </a:solidFill>
              </a:rPr>
              <a:t>cambiar </a:t>
            </a:r>
            <a:r>
              <a:rPr lang="es-GT" sz="2400" dirty="0" smtClean="0">
                <a:solidFill>
                  <a:schemeClr val="bg1"/>
                </a:solidFill>
              </a:rPr>
              <a:t>el mundo </a:t>
            </a:r>
            <a:r>
              <a:rPr lang="es-GT" sz="2400" dirty="0">
                <a:solidFill>
                  <a:schemeClr val="bg1"/>
                </a:solidFill>
              </a:rPr>
              <a:t>sin antes cambiar uno mismo</a:t>
            </a:r>
            <a:r>
              <a:rPr lang="es-GT" sz="2400" dirty="0" smtClean="0">
                <a:solidFill>
                  <a:schemeClr val="bg1"/>
                </a:solidFill>
              </a:rPr>
              <a:t>? Pistas para identificar si se vive buscando </a:t>
            </a:r>
            <a:r>
              <a:rPr lang="es-GT" sz="2400" dirty="0">
                <a:solidFill>
                  <a:schemeClr val="bg1"/>
                </a:solidFill>
              </a:rPr>
              <a:t>la </a:t>
            </a:r>
            <a:r>
              <a:rPr lang="es-GT" sz="2400" dirty="0" smtClean="0">
                <a:solidFill>
                  <a:schemeClr val="bg1"/>
                </a:solidFill>
              </a:rPr>
              <a:t>justicia ecológica: </a:t>
            </a:r>
          </a:p>
          <a:p>
            <a:pPr marL="0" indent="0">
              <a:buNone/>
            </a:pPr>
            <a:endParaRPr lang="es-G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GT" sz="2400" dirty="0" smtClean="0">
                <a:solidFill>
                  <a:schemeClr val="bg1"/>
                </a:solidFill>
              </a:rPr>
              <a:t>Cuando </a:t>
            </a:r>
            <a:r>
              <a:rPr lang="es-GT" sz="2400" dirty="0">
                <a:solidFill>
                  <a:schemeClr val="bg1"/>
                </a:solidFill>
              </a:rPr>
              <a:t>uso, consumo o produzco </a:t>
            </a:r>
            <a:r>
              <a:rPr lang="es-GT" sz="2400" dirty="0" smtClean="0">
                <a:solidFill>
                  <a:schemeClr val="bg1"/>
                </a:solidFill>
              </a:rPr>
              <a:t>algo</a:t>
            </a:r>
          </a:p>
          <a:p>
            <a:r>
              <a:rPr lang="es-GT" sz="2400" dirty="0" smtClean="0">
                <a:solidFill>
                  <a:schemeClr val="bg1"/>
                </a:solidFill>
              </a:rPr>
              <a:t>¿Pienso </a:t>
            </a:r>
            <a:r>
              <a:rPr lang="es-GT" sz="2400" dirty="0">
                <a:solidFill>
                  <a:schemeClr val="bg1"/>
                </a:solidFill>
              </a:rPr>
              <a:t>de dónde ha venido o cómo ha </a:t>
            </a:r>
            <a:r>
              <a:rPr lang="es-GT" sz="2400" dirty="0" smtClean="0">
                <a:solidFill>
                  <a:schemeClr val="bg1"/>
                </a:solidFill>
              </a:rPr>
              <a:t>sido obtenido?</a:t>
            </a:r>
          </a:p>
          <a:p>
            <a:r>
              <a:rPr lang="es-GT" sz="2400" dirty="0" smtClean="0">
                <a:solidFill>
                  <a:schemeClr val="bg1"/>
                </a:solidFill>
              </a:rPr>
              <a:t>¿</a:t>
            </a:r>
            <a:r>
              <a:rPr lang="es-GT" sz="2400" dirty="0">
                <a:solidFill>
                  <a:schemeClr val="bg1"/>
                </a:solidFill>
              </a:rPr>
              <a:t>Pienso realmente en la </a:t>
            </a:r>
            <a:r>
              <a:rPr lang="es-GT" sz="2400" dirty="0" smtClean="0">
                <a:solidFill>
                  <a:schemeClr val="bg1"/>
                </a:solidFill>
              </a:rPr>
              <a:t>disposición final </a:t>
            </a:r>
            <a:r>
              <a:rPr lang="es-GT" sz="2400" dirty="0">
                <a:solidFill>
                  <a:schemeClr val="bg1"/>
                </a:solidFill>
              </a:rPr>
              <a:t>que tendrá ese residuo</a:t>
            </a:r>
            <a:r>
              <a:rPr lang="es-GT" sz="2400" dirty="0" smtClean="0">
                <a:solidFill>
                  <a:schemeClr val="bg1"/>
                </a:solidFill>
              </a:rPr>
              <a:t>?</a:t>
            </a:r>
          </a:p>
          <a:p>
            <a:endParaRPr lang="es-GT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GT" sz="2400" dirty="0" smtClean="0">
                <a:solidFill>
                  <a:schemeClr val="bg1"/>
                </a:solidFill>
              </a:rPr>
              <a:t>Durante </a:t>
            </a:r>
            <a:r>
              <a:rPr lang="es-GT" sz="2400" dirty="0">
                <a:solidFill>
                  <a:schemeClr val="bg1"/>
                </a:solidFill>
              </a:rPr>
              <a:t>su </a:t>
            </a:r>
            <a:r>
              <a:rPr lang="es-GT" sz="2400" dirty="0" smtClean="0">
                <a:solidFill>
                  <a:schemeClr val="bg1"/>
                </a:solidFill>
              </a:rPr>
              <a:t>existencia</a:t>
            </a:r>
          </a:p>
          <a:p>
            <a:r>
              <a:rPr lang="es-GT" sz="2400" dirty="0" smtClean="0">
                <a:solidFill>
                  <a:schemeClr val="bg1"/>
                </a:solidFill>
              </a:rPr>
              <a:t>¿</a:t>
            </a:r>
            <a:r>
              <a:rPr lang="es-GT" sz="2400" dirty="0">
                <a:solidFill>
                  <a:schemeClr val="bg1"/>
                </a:solidFill>
              </a:rPr>
              <a:t>C</a:t>
            </a:r>
            <a:r>
              <a:rPr lang="es-GT" sz="2400" dirty="0" smtClean="0">
                <a:solidFill>
                  <a:schemeClr val="bg1"/>
                </a:solidFill>
              </a:rPr>
              <a:t>uánta </a:t>
            </a:r>
            <a:r>
              <a:rPr lang="es-GT" sz="2400" dirty="0">
                <a:solidFill>
                  <a:schemeClr val="bg1"/>
                </a:solidFill>
              </a:rPr>
              <a:t>contaminación generará</a:t>
            </a:r>
            <a:r>
              <a:rPr lang="es-GT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GT" sz="2400" dirty="0" smtClean="0">
                <a:solidFill>
                  <a:schemeClr val="bg1"/>
                </a:solidFill>
              </a:rPr>
              <a:t>¿Qué tantos </a:t>
            </a:r>
            <a:r>
              <a:rPr lang="es-GT" sz="2400" dirty="0">
                <a:solidFill>
                  <a:schemeClr val="bg1"/>
                </a:solidFill>
              </a:rPr>
              <a:t>gases de efecto invernadero estoy </a:t>
            </a:r>
            <a:r>
              <a:rPr lang="es-GT" sz="2400" dirty="0" smtClean="0">
                <a:solidFill>
                  <a:schemeClr val="bg1"/>
                </a:solidFill>
              </a:rPr>
              <a:t>produciendo con </a:t>
            </a:r>
            <a:r>
              <a:rPr lang="es-GT" sz="2400" dirty="0">
                <a:solidFill>
                  <a:schemeClr val="bg1"/>
                </a:solidFill>
              </a:rPr>
              <a:t>mi estilo de vida? 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01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979" y="3811793"/>
            <a:ext cx="9639300" cy="20682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GT" sz="28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GT" sz="2800" i="1" dirty="0" smtClean="0">
                <a:solidFill>
                  <a:schemeClr val="bg1"/>
                </a:solidFill>
              </a:rPr>
              <a:t>Hacer incidencia es parte de buscar </a:t>
            </a:r>
          </a:p>
          <a:p>
            <a:pPr marL="0" indent="0" algn="ctr">
              <a:buNone/>
            </a:pPr>
            <a:r>
              <a:rPr lang="es-GT" sz="2800" i="1" dirty="0" smtClean="0">
                <a:solidFill>
                  <a:schemeClr val="bg1"/>
                </a:solidFill>
              </a:rPr>
              <a:t>el Reino de Dios y su justicia. </a:t>
            </a:r>
            <a:endParaRPr lang="en-GB" sz="28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1404759"/>
              </p:ext>
            </p:extLst>
          </p:nvPr>
        </p:nvGraphicFramePr>
        <p:xfrm>
          <a:off x="1777781" y="667407"/>
          <a:ext cx="8750300" cy="329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3659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038" y="1282257"/>
            <a:ext cx="6091713" cy="1325563"/>
          </a:xfrm>
        </p:spPr>
        <p:txBody>
          <a:bodyPr>
            <a:normAutofit fontScale="90000"/>
          </a:bodyPr>
          <a:lstStyle/>
          <a:p>
            <a:r>
              <a:rPr lang="en-GB" sz="4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¿</a:t>
            </a:r>
            <a:r>
              <a:rPr lang="en-GB" sz="48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Qué</a:t>
            </a:r>
            <a:r>
              <a:rPr lang="en-GB" sz="4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48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podemos</a:t>
            </a:r>
            <a:r>
              <a:rPr lang="en-GB" sz="4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48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hacer</a:t>
            </a:r>
            <a:r>
              <a:rPr lang="en-GB" sz="48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?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339" y="3217392"/>
            <a:ext cx="6995166" cy="2806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Para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que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haya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INCIDENCIA,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existen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distintos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niveles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de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</a:rPr>
              <a:t>acción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687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5E15568-2AB1-40F8-9954-851A0EDFB4E2}"/>
              </a:ext>
            </a:extLst>
          </p:cNvPr>
          <p:cNvSpPr/>
          <p:nvPr/>
        </p:nvSpPr>
        <p:spPr>
          <a:xfrm>
            <a:off x="1912601" y="1383594"/>
            <a:ext cx="3538922" cy="40538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xmlns="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xmlns="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2D8F9F1-12EE-4F32-9662-3697B8A685AA}"/>
              </a:ext>
            </a:extLst>
          </p:cNvPr>
          <p:cNvSpPr txBox="1"/>
          <p:nvPr/>
        </p:nvSpPr>
        <p:spPr>
          <a:xfrm>
            <a:off x="2472683" y="2763793"/>
            <a:ext cx="257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spc="600" dirty="0">
                <a:solidFill>
                  <a:schemeClr val="bg1"/>
                </a:solidFill>
              </a:rPr>
              <a:t>IMAGE </a:t>
            </a:r>
            <a:r>
              <a:rPr lang="en-GB" sz="2800" b="1" i="1" spc="1300" dirty="0">
                <a:solidFill>
                  <a:schemeClr val="bg1"/>
                </a:solidFill>
              </a:rPr>
              <a:t>HERE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6745767" y="2680871"/>
            <a:ext cx="2957791" cy="17856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b="1" dirty="0">
                <a:solidFill>
                  <a:schemeClr val="accent3">
                    <a:lumMod val="50000"/>
                  </a:schemeClr>
                </a:solidFill>
              </a:rPr>
              <a:t>¿Dónde empezar el </a:t>
            </a:r>
            <a:r>
              <a:rPr lang="es-GT" b="1" dirty="0" smtClean="0">
                <a:solidFill>
                  <a:schemeClr val="accent3">
                    <a:lumMod val="50000"/>
                  </a:schemeClr>
                </a:solidFill>
              </a:rPr>
              <a:t>cambio?</a:t>
            </a:r>
            <a:endParaRPr lang="en-GB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 descr="Bildergebnis für ser  ejempl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01" y="1368733"/>
            <a:ext cx="4460903" cy="406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4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389" y="302693"/>
            <a:ext cx="9055631" cy="1325563"/>
          </a:xfrm>
        </p:spPr>
        <p:txBody>
          <a:bodyPr>
            <a:normAutofit/>
          </a:bodyPr>
          <a:lstStyle/>
          <a:p>
            <a:r>
              <a:rPr lang="en-GB" sz="36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Más</a:t>
            </a:r>
            <a:r>
              <a:rPr lang="en-GB" sz="36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36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allá</a:t>
            </a:r>
            <a:r>
              <a:rPr lang="en-GB" sz="36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de la </a:t>
            </a:r>
            <a:r>
              <a:rPr lang="en-GB" sz="3600" b="1" spc="3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vida</a:t>
            </a:r>
            <a:r>
              <a:rPr lang="en-GB" sz="3600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personal…</a:t>
            </a:r>
            <a:endParaRPr lang="en-GB" sz="1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7C695B-C150-4801-AB49-40B0C06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870" y="3217392"/>
            <a:ext cx="6995166" cy="28066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9D3BE001-A761-4104-95B1-EAFE0772514B}"/>
                  </a:ext>
                </a:extLst>
              </p14:cNvPr>
              <p14:cNvContentPartPr/>
              <p14:nvPr/>
            </p14:nvContentPartPr>
            <p14:xfrm>
              <a:off x="7890207" y="124925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D3BE001-A761-4104-95B1-EAFE07725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1567" y="124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19862" r="4052" b="16414"/>
          <a:stretch/>
        </p:blipFill>
        <p:spPr bwMode="auto">
          <a:xfrm>
            <a:off x="1675380" y="2248857"/>
            <a:ext cx="8891751" cy="3868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24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E09C2471C734D89815E3AA915F8E9" ma:contentTypeVersion="12" ma:contentTypeDescription="Create a new document." ma:contentTypeScope="" ma:versionID="b292e3f99418859cfbb24bde07fc2555">
  <xsd:schema xmlns:xsd="http://www.w3.org/2001/XMLSchema" xmlns:xs="http://www.w3.org/2001/XMLSchema" xmlns:p="http://schemas.microsoft.com/office/2006/metadata/properties" xmlns:ns2="7f36d124-fa24-43ad-b0e6-e38c4c23783e" xmlns:ns3="77717d4c-569b-4fe4-adbd-f29601aa9ae9" targetNamespace="http://schemas.microsoft.com/office/2006/metadata/properties" ma:root="true" ma:fieldsID="fbaf98133b1aad0c20b20411b7130678" ns2:_="" ns3:_="">
    <xsd:import namespace="7f36d124-fa24-43ad-b0e6-e38c4c23783e"/>
    <xsd:import namespace="77717d4c-569b-4fe4-adbd-f29601aa9a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6d124-fa24-43ad-b0e6-e38c4c2378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17d4c-569b-4fe4-adbd-f29601aa9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683F52-D3FC-4988-A6E7-C7D4ADB23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9F7D8C-876B-4CAF-86A2-1B1B802A938D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7f36d124-fa24-43ad-b0e6-e38c4c23783e"/>
    <ds:schemaRef ds:uri="http://schemas.microsoft.com/office/infopath/2007/PartnerControls"/>
    <ds:schemaRef ds:uri="77717d4c-569b-4fe4-adbd-f29601aa9ae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AE20D68-9B87-4FC1-B291-8614827A2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6d124-fa24-43ad-b0e6-e38c4c23783e"/>
    <ds:schemaRef ds:uri="77717d4c-569b-4fe4-adbd-f29601aa9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248</Words>
  <Application>Microsoft Office PowerPoint</Application>
  <PresentationFormat>Personalizado</PresentationFormat>
  <Paragraphs>38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podemos hacer?</vt:lpstr>
      <vt:lpstr>Presentación de PowerPoint</vt:lpstr>
      <vt:lpstr>Más allá de la vida personal…</vt:lpstr>
      <vt:lpstr>Presentación de PowerPoint</vt:lpstr>
      <vt:lpstr>Nuestros ejemplos de incidencia en los diferente niveles: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Valladares</dc:creator>
  <cp:lastModifiedBy>Alex Ortiz</cp:lastModifiedBy>
  <cp:revision>51</cp:revision>
  <dcterms:created xsi:type="dcterms:W3CDTF">2019-09-02T18:15:52Z</dcterms:created>
  <dcterms:modified xsi:type="dcterms:W3CDTF">2020-11-12T08:40:41Z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0x010100094E09C2471C734D89815E3AA915F8E9</vt:lpwstr>
  </property>
</Properties>
</file>