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  <p:sldMasterId id="2147483684" r:id="rId5"/>
    <p:sldMasterId id="2147483720" r:id="rId6"/>
  </p:sldMasterIdLst>
  <p:sldIdLst>
    <p:sldId id="256" r:id="rId7"/>
    <p:sldId id="263" r:id="rId8"/>
    <p:sldId id="262" r:id="rId9"/>
    <p:sldId id="258" r:id="rId10"/>
    <p:sldId id="259" r:id="rId11"/>
    <p:sldId id="260" r:id="rId12"/>
    <p:sldId id="276" r:id="rId13"/>
    <p:sldId id="264" r:id="rId14"/>
    <p:sldId id="265" r:id="rId15"/>
    <p:sldId id="266" r:id="rId16"/>
    <p:sldId id="267" r:id="rId17"/>
    <p:sldId id="269" r:id="rId18"/>
    <p:sldId id="270" r:id="rId19"/>
    <p:sldId id="275" r:id="rId20"/>
    <p:sldId id="272" r:id="rId21"/>
  </p:sldIdLst>
  <p:sldSz cx="12192000" cy="6858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libri Light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52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47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7251 0 0,'0'0'190'0'0,"0"0"-137"0"0,0 0-8 0 0,0 0 76 0 0,0 0 63 0 0,0 0 77 0 0,0 0 19 0 0,0 0-82 0 0,0 0-86 0 0,0 0-75 0 0,0 0-61 0 0,0 0-107 0 0,0 0-205 0 0,0 0-320 0 0,0 0-507 0 0,0 0-601 0 0,-2 0-234 0 0,-6 0-198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4146,'0'12'784,"-9"-18"-624,15 12-16,-12-12-16,6-3 49,6 15-49,-12-6-112,6 6-16,0-6-32,9 0-16,-9-12-209,4 12-383,-4-6-112,0-6-113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2673,'0'9'576,"-4"-9"-303,4 0-145,-6-9-96,12 9-32,-6 6 16,4-9 0,-8 3 0,8-6-16,-8 12-16,8-9-192,-4 6-193,0-9 17,-4 0-272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1T03:29:5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2561,'0'6'272,"-7"-6"-272,14-9-192,-7 9-96,0 6 32,0-3 240,-7-6 0,7 3-48,0 3-256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26T18:44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14 5763 0 0,'0'0'704'0'0,"0"0"-384"0"0,0 0-96 0 0,0 0-64 0 0,-18-14-80 0 0,12 14-64 0 0,6 0-48 0 0,-6 0-1040 0 0,-1 0-2866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6:59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 9492 0 0,'0'0'112'0'0,"-48"-5"-512"0"0,36 5-80 0 0,12 0 384 0 0,0 0 16 0 0,0 0-881 0 0,0 0-2832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8116 0 0,'0'0'128'0'0,"0"0"-608"0"0,0 0 47 0 0,0 0 209 0 0,-60 10-1088 0 0,36-10-2258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0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3442 0 0,'0'0'896'0'0,"0"0"-672"0"0,0 0 336 0 0,0 0 97 0 0,0 0-49 0 0,0 0-16 0 0,0 0-128 0 0,0 0-143 0 0,0 0-145 0 0,-12 0-144 0 0,12 0-144 0 0,-12 0-353 0 0,1 0-1103 0 0,-1 0-2498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1-04T17:01:1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9204 0 0,'0'0'-624'0'0,"0"0"-2017"0"0,0 0-977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9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3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7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2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1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3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6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7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1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4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7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9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071F-6DA1-4BE9-BACF-38BD845533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942-7665-48A3-8232-BD5DCBA5CC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customXml" Target="../ink/ink11.xml"/><Relationship Id="rId7" Type="http://schemas.openxmlformats.org/officeDocument/2006/relationships/image" Target="../media/image9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customXml" Target="../ink/ink12.xml"/><Relationship Id="rId10" Type="http://schemas.openxmlformats.org/officeDocument/2006/relationships/customXml" Target="../ink/ink14.xml"/><Relationship Id="rId4" Type="http://schemas.openxmlformats.org/officeDocument/2006/relationships/image" Target="../media/image700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customXml" Target="../ink/ink15.xml"/><Relationship Id="rId7" Type="http://schemas.openxmlformats.org/officeDocument/2006/relationships/image" Target="../media/image9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5" Type="http://schemas.openxmlformats.org/officeDocument/2006/relationships/customXml" Target="../ink/ink16.xml"/><Relationship Id="rId10" Type="http://schemas.openxmlformats.org/officeDocument/2006/relationships/customXml" Target="../ink/ink18.xml"/><Relationship Id="rId4" Type="http://schemas.openxmlformats.org/officeDocument/2006/relationships/image" Target="../media/image700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customXml" Target="../ink/ink7.xml"/><Relationship Id="rId10" Type="http://schemas.openxmlformats.org/officeDocument/2006/relationships/customXml" Target="../ink/ink9.xml"/><Relationship Id="rId4" Type="http://schemas.openxmlformats.org/officeDocument/2006/relationships/image" Target="../media/image70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71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47" y="4662884"/>
            <a:ext cx="1182291" cy="1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4578015"/>
            <a:ext cx="1344724" cy="13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5298" r="16083" b="3075"/>
          <a:stretch/>
        </p:blipFill>
        <p:spPr bwMode="auto">
          <a:xfrm>
            <a:off x="6359856" y="1054216"/>
            <a:ext cx="3823994" cy="320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person holding green and brown fr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3" name="AutoShape 6" descr="person holding green and brown fru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8" descr="person holding green leaf vegetab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AutoShape 10" descr="person holding green leaf vegetab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6" name="AutoShape 12" descr="person holding green leaf vegetabl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25837" r="5761" b="16282"/>
          <a:stretch/>
        </p:blipFill>
        <p:spPr bwMode="auto">
          <a:xfrm>
            <a:off x="2500545" y="1054215"/>
            <a:ext cx="3119293" cy="320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5" descr="person holding green and brown frui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637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47" y="4967684"/>
            <a:ext cx="1182291" cy="1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71" y="4886467"/>
            <a:ext cx="1344724" cy="13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r="15464"/>
          <a:stretch/>
        </p:blipFill>
        <p:spPr bwMode="auto">
          <a:xfrm>
            <a:off x="2607341" y="488442"/>
            <a:ext cx="2935450" cy="44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3"/>
          <p:cNvGrpSpPr/>
          <p:nvPr/>
        </p:nvGrpSpPr>
        <p:grpSpPr>
          <a:xfrm>
            <a:off x="6711797" y="622820"/>
            <a:ext cx="2993008" cy="4097589"/>
            <a:chOff x="4499992" y="690910"/>
            <a:chExt cx="3744416" cy="5286279"/>
          </a:xfrm>
        </p:grpSpPr>
        <p:pic>
          <p:nvPicPr>
            <p:cNvPr id="8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4499992" y="690910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5868144" y="692696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7236296" y="692696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4499992" y="2536995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5868144" y="2538781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7236296" y="2538781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4499992" y="4437112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5868144" y="4438898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n relaciona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1" r="15464"/>
            <a:stretch/>
          </p:blipFill>
          <p:spPr bwMode="auto">
            <a:xfrm>
              <a:off x="7236296" y="4438898"/>
              <a:ext cx="1008112" cy="15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14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5927842" y="1840808"/>
            <a:ext cx="3972909" cy="3164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Se trata de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reparar, recuperar o cambiar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el uso que se le da a un recipiente u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objeto,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a fin de poder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usarlo por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más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tiempo y así alargar su vida útil en vez de desecharlo. </a:t>
            </a:r>
            <a:endParaRPr lang="en-GB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29024" y="4717533"/>
            <a:ext cx="2269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 smtClean="0">
                <a:solidFill>
                  <a:schemeClr val="accent3">
                    <a:lumMod val="50000"/>
                  </a:schemeClr>
                </a:solidFill>
              </a:rPr>
              <a:t>R2 REUSAR</a:t>
            </a:r>
            <a:endParaRPr lang="es-G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2649783" y="2246525"/>
            <a:ext cx="2064558" cy="1902099"/>
            <a:chOff x="2123728" y="2996085"/>
            <a:chExt cx="1697049" cy="1584176"/>
          </a:xfrm>
        </p:grpSpPr>
        <p:grpSp>
          <p:nvGrpSpPr>
            <p:cNvPr id="16" name="15 Grupo"/>
            <p:cNvGrpSpPr>
              <a:grpSpLocks/>
            </p:cNvGrpSpPr>
            <p:nvPr/>
          </p:nvGrpSpPr>
          <p:grpSpPr bwMode="auto">
            <a:xfrm>
              <a:off x="2123728" y="2996085"/>
              <a:ext cx="1697049" cy="1584176"/>
              <a:chOff x="5292675" y="2263224"/>
              <a:chExt cx="1697049" cy="1584176"/>
            </a:xfrm>
          </p:grpSpPr>
          <p:sp>
            <p:nvSpPr>
              <p:cNvPr id="19" name="18 Elipse"/>
              <p:cNvSpPr/>
              <p:nvPr/>
            </p:nvSpPr>
            <p:spPr>
              <a:xfrm>
                <a:off x="5338712" y="2263224"/>
                <a:ext cx="1651012" cy="1584176"/>
              </a:xfrm>
              <a:prstGeom prst="ellipse">
                <a:avLst/>
              </a:prstGeom>
              <a:solidFill>
                <a:srgbClr val="CFD490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5292675" y="2279098"/>
                <a:ext cx="1600211" cy="154608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</p:grpSp>
        <p:sp>
          <p:nvSpPr>
            <p:cNvPr id="17" name="16 Flecha circular"/>
            <p:cNvSpPr/>
            <p:nvPr/>
          </p:nvSpPr>
          <p:spPr>
            <a:xfrm rot="15373222" flipH="1">
              <a:off x="2184123" y="3096020"/>
              <a:ext cx="1385757" cy="1360497"/>
            </a:xfrm>
            <a:prstGeom prst="circularArrow">
              <a:avLst>
                <a:gd name="adj1" fmla="val 12500"/>
                <a:gd name="adj2" fmla="val 1077914"/>
                <a:gd name="adj3" fmla="val 20457681"/>
                <a:gd name="adj4" fmla="val 12110779"/>
                <a:gd name="adj5" fmla="val 16046"/>
              </a:avLst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>
                <a:solidFill>
                  <a:schemeClr val="tx1"/>
                </a:solidFill>
              </a:endParaRPr>
            </a:p>
          </p:txBody>
        </p:sp>
        <p:sp>
          <p:nvSpPr>
            <p:cNvPr id="18" name="17 Flecha circular"/>
            <p:cNvSpPr/>
            <p:nvPr/>
          </p:nvSpPr>
          <p:spPr>
            <a:xfrm rot="4060107" flipH="1">
              <a:off x="2246828" y="3087286"/>
              <a:ext cx="1352423" cy="1404948"/>
            </a:xfrm>
            <a:prstGeom prst="circularArrow">
              <a:avLst>
                <a:gd name="adj1" fmla="val 12500"/>
                <a:gd name="adj2" fmla="val 1077914"/>
                <a:gd name="adj3" fmla="val 20457681"/>
                <a:gd name="adj4" fmla="val 12110779"/>
                <a:gd name="adj5" fmla="val 16046"/>
              </a:avLst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35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5948967" y="2002367"/>
            <a:ext cx="4065240" cy="3164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Se trata de someter un artículo que ya cumplió con el uso esperado a un proceso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de desintegración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y reconformación de la materia prima para generar nuevos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artículos.</a:t>
            </a:r>
            <a:endParaRPr lang="es-GT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G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29024" y="4717533"/>
            <a:ext cx="2421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 smtClean="0">
                <a:solidFill>
                  <a:schemeClr val="accent3">
                    <a:lumMod val="50000"/>
                  </a:schemeClr>
                </a:solidFill>
              </a:rPr>
              <a:t>R3 RECICLAR</a:t>
            </a:r>
            <a:endParaRPr lang="es-G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1" name="20 Grupo"/>
          <p:cNvGrpSpPr>
            <a:grpSpLocks/>
          </p:cNvGrpSpPr>
          <p:nvPr/>
        </p:nvGrpSpPr>
        <p:grpSpPr bwMode="auto">
          <a:xfrm>
            <a:off x="2536052" y="1853640"/>
            <a:ext cx="2292019" cy="2216270"/>
            <a:chOff x="2034060" y="3766585"/>
            <a:chExt cx="1697049" cy="1584176"/>
          </a:xfrm>
        </p:grpSpPr>
        <p:grpSp>
          <p:nvGrpSpPr>
            <p:cNvPr id="22" name="21 Grupo"/>
            <p:cNvGrpSpPr>
              <a:grpSpLocks/>
            </p:cNvGrpSpPr>
            <p:nvPr/>
          </p:nvGrpSpPr>
          <p:grpSpPr bwMode="auto">
            <a:xfrm>
              <a:off x="2034060" y="3766585"/>
              <a:ext cx="1697049" cy="1584176"/>
              <a:chOff x="5292675" y="2263224"/>
              <a:chExt cx="1697049" cy="1584176"/>
            </a:xfrm>
          </p:grpSpPr>
          <p:sp>
            <p:nvSpPr>
              <p:cNvPr id="26" name="25 Elipse"/>
              <p:cNvSpPr/>
              <p:nvPr/>
            </p:nvSpPr>
            <p:spPr>
              <a:xfrm>
                <a:off x="5338712" y="2263224"/>
                <a:ext cx="1651012" cy="1584176"/>
              </a:xfrm>
              <a:prstGeom prst="ellipse">
                <a:avLst/>
              </a:prstGeom>
              <a:solidFill>
                <a:srgbClr val="CFD490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5292675" y="2279098"/>
                <a:ext cx="1600211" cy="154608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</p:grpSp>
        <p:sp>
          <p:nvSpPr>
            <p:cNvPr id="23" name="30 Flecha izquierda y arriba"/>
            <p:cNvSpPr/>
            <p:nvPr/>
          </p:nvSpPr>
          <p:spPr>
            <a:xfrm rot="5821868">
              <a:off x="2160296" y="4480078"/>
              <a:ext cx="579384" cy="409578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24" name="30 Flecha izquierda y arriba"/>
            <p:cNvSpPr/>
            <p:nvPr/>
          </p:nvSpPr>
          <p:spPr>
            <a:xfrm rot="12790534">
              <a:off x="2542064" y="4091992"/>
              <a:ext cx="658817" cy="411123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25" name="30 Flecha izquierda y arriba"/>
            <p:cNvSpPr/>
            <p:nvPr/>
          </p:nvSpPr>
          <p:spPr>
            <a:xfrm rot="20341979">
              <a:off x="2694465" y="4612643"/>
              <a:ext cx="658817" cy="411123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424409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23" y="3497646"/>
            <a:ext cx="1182291" cy="1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5" y="3497646"/>
            <a:ext cx="1344724" cy="13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2853567" y="2081046"/>
            <a:ext cx="6500725" cy="2189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i="1" dirty="0">
                <a:solidFill>
                  <a:srgbClr val="A5A5A5">
                    <a:lumMod val="50000"/>
                  </a:srgbClr>
                </a:solidFill>
                <a:latin typeface="Calibri"/>
              </a:rPr>
              <a:t>(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Respecto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a 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Reusar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y 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Reciclar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se 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profundizará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más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en la </a:t>
            </a:r>
            <a:r>
              <a:rPr lang="en-GB" sz="2800" i="1" dirty="0" err="1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sesión</a:t>
            </a:r>
            <a:r>
              <a:rPr lang="en-GB" sz="2800" i="1" dirty="0" smtClean="0">
                <a:solidFill>
                  <a:srgbClr val="A5A5A5">
                    <a:lumMod val="50000"/>
                  </a:srgbClr>
                </a:solidFill>
                <a:latin typeface="Calibri"/>
              </a:rPr>
              <a:t> 4) </a:t>
            </a:r>
            <a:endParaRPr lang="en-GB" sz="1100" i="1" spc="300" dirty="0">
              <a:solidFill>
                <a:srgbClr val="A5A5A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6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35C85B4C-2C4E-4D01-9E7F-DFAADB276C84}"/>
                  </a:ext>
                </a:extLst>
              </p14:cNvPr>
              <p14:cNvContentPartPr/>
              <p14:nvPr/>
            </p14:nvContentPartPr>
            <p14:xfrm>
              <a:off x="3184566" y="2471186"/>
              <a:ext cx="3960" cy="3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5C85B4C-2C4E-4D01-9E7F-DFAADB276C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926" y="2462546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9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A120EF87-204C-4F9C-B2BC-5D3C336D279F}"/>
              </a:ext>
            </a:extLst>
          </p:cNvPr>
          <p:cNvSpPr txBox="1">
            <a:spLocks/>
          </p:cNvSpPr>
          <p:nvPr/>
        </p:nvSpPr>
        <p:spPr>
          <a:xfrm>
            <a:off x="3168794" y="2945434"/>
            <a:ext cx="5854412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SESIÓN 3</a:t>
            </a:r>
          </a:p>
          <a:p>
            <a:pPr algn="ctr"/>
            <a:endParaRPr lang="en-GB" sz="36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¿QUÉ SON LAS 3R? (PARTE 1)</a:t>
            </a:r>
            <a:endParaRPr lang="en-GB" sz="20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CEE7E4D5-51E1-457A-91D5-269D51993D93}"/>
                  </a:ext>
                </a:extLst>
              </p14:cNvPr>
              <p14:cNvContentPartPr/>
              <p14:nvPr/>
            </p14:nvContentPartPr>
            <p14:xfrm>
              <a:off x="8102357" y="4050249"/>
              <a:ext cx="504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CEE7E4D5-51E1-457A-91D5-269D51993D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3717" y="4041249"/>
                <a:ext cx="22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C4534A80-7300-4FD4-9FCE-2E1C39883CE3}"/>
                  </a:ext>
                </a:extLst>
              </p14:cNvPr>
              <p14:cNvContentPartPr/>
              <p14:nvPr/>
            </p14:nvContentPartPr>
            <p14:xfrm>
              <a:off x="5128037" y="2970249"/>
              <a:ext cx="3960" cy="684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4534A80-7300-4FD4-9FCE-2E1C39883C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19397" y="2961249"/>
                <a:ext cx="21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DBEB6986-24F1-4851-ACD9-A742084FB19E}"/>
                  </a:ext>
                </a:extLst>
              </p14:cNvPr>
              <p14:cNvContentPartPr/>
              <p14:nvPr/>
            </p14:nvContentPartPr>
            <p14:xfrm>
              <a:off x="5614037" y="2642289"/>
              <a:ext cx="2880" cy="36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DBEB6986-24F1-4851-ACD9-A742084FB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5037" y="2633289"/>
                <a:ext cx="20520" cy="212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32DB861-7E02-4EA4-8E16-ADC01B4B19D9}"/>
              </a:ext>
            </a:extLst>
          </p:cNvPr>
          <p:cNvSpPr txBox="1">
            <a:spLocks/>
          </p:cNvSpPr>
          <p:nvPr/>
        </p:nvSpPr>
        <p:spPr>
          <a:xfrm>
            <a:off x="1625599" y="1219201"/>
            <a:ext cx="6532597" cy="1271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LAS </a:t>
            </a:r>
            <a:r>
              <a:rPr lang="en-GB" b="1" spc="3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3R - </a:t>
            </a:r>
            <a:r>
              <a:rPr lang="en-GB" b="1" spc="300" dirty="0" smtClean="0">
                <a:solidFill>
                  <a:schemeClr val="accent3">
                    <a:lumMod val="50000"/>
                  </a:schemeClr>
                </a:solidFill>
              </a:rPr>
              <a:t>¿</a:t>
            </a:r>
            <a:r>
              <a:rPr lang="en-GB" b="1" spc="300" dirty="0" err="1">
                <a:solidFill>
                  <a:schemeClr val="accent3">
                    <a:lumMod val="50000"/>
                  </a:schemeClr>
                </a:solidFill>
              </a:rPr>
              <a:t>Cuáles</a:t>
            </a:r>
            <a:r>
              <a:rPr lang="en-GB" b="1" spc="300" dirty="0">
                <a:solidFill>
                  <a:schemeClr val="accent3">
                    <a:lumMod val="50000"/>
                  </a:schemeClr>
                </a:solidFill>
              </a:rPr>
              <a:t> son?</a:t>
            </a:r>
          </a:p>
          <a:p>
            <a:endParaRPr lang="en-GB" b="1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endParaRPr lang="en-GB" sz="2800" b="1" spc="3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l="75958" b="58203"/>
          <a:stretch/>
        </p:blipFill>
        <p:spPr bwMode="auto">
          <a:xfrm>
            <a:off x="5689598" y="2954454"/>
            <a:ext cx="1378587" cy="135311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l="37541" t="23586" r="32780" b="26201"/>
          <a:stretch/>
        </p:blipFill>
        <p:spPr bwMode="auto">
          <a:xfrm>
            <a:off x="3839071" y="2743200"/>
            <a:ext cx="1701800" cy="16256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l="-2658" t="59415" r="75083" b="-9415"/>
          <a:stretch/>
        </p:blipFill>
        <p:spPr bwMode="auto">
          <a:xfrm>
            <a:off x="1901824" y="2869010"/>
            <a:ext cx="1581150" cy="161868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151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1998061" y="2034380"/>
            <a:ext cx="1697038" cy="1584325"/>
            <a:chOff x="5292675" y="2263224"/>
            <a:chExt cx="1697049" cy="1584176"/>
          </a:xfrm>
        </p:grpSpPr>
        <p:sp>
          <p:nvSpPr>
            <p:cNvPr id="9" name="8 Elipse"/>
            <p:cNvSpPr/>
            <p:nvPr/>
          </p:nvSpPr>
          <p:spPr>
            <a:xfrm>
              <a:off x="5338713" y="2263224"/>
              <a:ext cx="1651011" cy="1584176"/>
            </a:xfrm>
            <a:prstGeom prst="ellipse">
              <a:avLst/>
            </a:prstGeom>
            <a:solidFill>
              <a:srgbClr val="CFD490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5795916" y="2853718"/>
              <a:ext cx="720730" cy="863519"/>
            </a:xfrm>
            <a:prstGeom prst="downArrow">
              <a:avLst/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5975304" y="2550535"/>
              <a:ext cx="361952" cy="166671"/>
            </a:xfrm>
            <a:prstGeom prst="rect">
              <a:avLst/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2" name="11 Elipse"/>
            <p:cNvSpPr/>
            <p:nvPr/>
          </p:nvSpPr>
          <p:spPr>
            <a:xfrm>
              <a:off x="5292675" y="2279098"/>
              <a:ext cx="1600210" cy="1546080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grpSp>
        <p:nvGrpSpPr>
          <p:cNvPr id="13" name="12 Grupo"/>
          <p:cNvGrpSpPr>
            <a:grpSpLocks/>
          </p:cNvGrpSpPr>
          <p:nvPr/>
        </p:nvGrpSpPr>
        <p:grpSpPr bwMode="auto">
          <a:xfrm>
            <a:off x="5076001" y="3205163"/>
            <a:ext cx="1697037" cy="1584325"/>
            <a:chOff x="2123728" y="2996085"/>
            <a:chExt cx="1697049" cy="1584176"/>
          </a:xfrm>
        </p:grpSpPr>
        <p:grpSp>
          <p:nvGrpSpPr>
            <p:cNvPr id="14" name="15 Grupo"/>
            <p:cNvGrpSpPr>
              <a:grpSpLocks/>
            </p:cNvGrpSpPr>
            <p:nvPr/>
          </p:nvGrpSpPr>
          <p:grpSpPr bwMode="auto">
            <a:xfrm>
              <a:off x="2123728" y="2996085"/>
              <a:ext cx="1697049" cy="1584176"/>
              <a:chOff x="5292675" y="2263224"/>
              <a:chExt cx="1697049" cy="1584176"/>
            </a:xfrm>
          </p:grpSpPr>
          <p:sp>
            <p:nvSpPr>
              <p:cNvPr id="17" name="16 Elipse"/>
              <p:cNvSpPr/>
              <p:nvPr/>
            </p:nvSpPr>
            <p:spPr>
              <a:xfrm>
                <a:off x="5338712" y="2263224"/>
                <a:ext cx="1651012" cy="1584176"/>
              </a:xfrm>
              <a:prstGeom prst="ellipse">
                <a:avLst/>
              </a:prstGeom>
              <a:solidFill>
                <a:srgbClr val="CFD490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  <p:sp>
            <p:nvSpPr>
              <p:cNvPr id="18" name="17 Elipse"/>
              <p:cNvSpPr/>
              <p:nvPr/>
            </p:nvSpPr>
            <p:spPr>
              <a:xfrm>
                <a:off x="5292675" y="2279098"/>
                <a:ext cx="1600211" cy="154608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</p:grpSp>
        <p:sp>
          <p:nvSpPr>
            <p:cNvPr id="15" name="14 Flecha circular"/>
            <p:cNvSpPr/>
            <p:nvPr/>
          </p:nvSpPr>
          <p:spPr>
            <a:xfrm rot="15373222" flipH="1">
              <a:off x="2184123" y="3096020"/>
              <a:ext cx="1385757" cy="1360497"/>
            </a:xfrm>
            <a:prstGeom prst="circularArrow">
              <a:avLst>
                <a:gd name="adj1" fmla="val 12500"/>
                <a:gd name="adj2" fmla="val 1077914"/>
                <a:gd name="adj3" fmla="val 20457681"/>
                <a:gd name="adj4" fmla="val 12110779"/>
                <a:gd name="adj5" fmla="val 16046"/>
              </a:avLst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>
                <a:solidFill>
                  <a:schemeClr val="tx1"/>
                </a:solidFill>
              </a:endParaRPr>
            </a:p>
          </p:txBody>
        </p:sp>
        <p:sp>
          <p:nvSpPr>
            <p:cNvPr id="16" name="15 Flecha circular"/>
            <p:cNvSpPr/>
            <p:nvPr/>
          </p:nvSpPr>
          <p:spPr>
            <a:xfrm rot="4060107" flipH="1">
              <a:off x="2246828" y="3087286"/>
              <a:ext cx="1352423" cy="1404948"/>
            </a:xfrm>
            <a:prstGeom prst="circularArrow">
              <a:avLst>
                <a:gd name="adj1" fmla="val 12500"/>
                <a:gd name="adj2" fmla="val 1077914"/>
                <a:gd name="adj3" fmla="val 20457681"/>
                <a:gd name="adj4" fmla="val 12110779"/>
                <a:gd name="adj5" fmla="val 16046"/>
              </a:avLst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8184232" y="4148431"/>
            <a:ext cx="1697037" cy="1584325"/>
            <a:chOff x="2034060" y="3766585"/>
            <a:chExt cx="1697049" cy="1584176"/>
          </a:xfrm>
        </p:grpSpPr>
        <p:grpSp>
          <p:nvGrpSpPr>
            <p:cNvPr id="20" name="21 Grupo"/>
            <p:cNvGrpSpPr>
              <a:grpSpLocks/>
            </p:cNvGrpSpPr>
            <p:nvPr/>
          </p:nvGrpSpPr>
          <p:grpSpPr bwMode="auto">
            <a:xfrm>
              <a:off x="2034060" y="3766585"/>
              <a:ext cx="1697049" cy="1584176"/>
              <a:chOff x="5292675" y="2263224"/>
              <a:chExt cx="1697049" cy="1584176"/>
            </a:xfrm>
          </p:grpSpPr>
          <p:sp>
            <p:nvSpPr>
              <p:cNvPr id="24" name="23 Elipse"/>
              <p:cNvSpPr/>
              <p:nvPr/>
            </p:nvSpPr>
            <p:spPr>
              <a:xfrm>
                <a:off x="5338712" y="2263224"/>
                <a:ext cx="1651012" cy="1584176"/>
              </a:xfrm>
              <a:prstGeom prst="ellipse">
                <a:avLst/>
              </a:prstGeom>
              <a:solidFill>
                <a:srgbClr val="CFD490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5292675" y="2279098"/>
                <a:ext cx="1600211" cy="154608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GT"/>
              </a:p>
            </p:txBody>
          </p:sp>
        </p:grpSp>
        <p:sp>
          <p:nvSpPr>
            <p:cNvPr id="21" name="30 Flecha izquierda y arriba"/>
            <p:cNvSpPr/>
            <p:nvPr/>
          </p:nvSpPr>
          <p:spPr>
            <a:xfrm rot="5821868">
              <a:off x="2160296" y="4480078"/>
              <a:ext cx="579384" cy="409578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22" name="30 Flecha izquierda y arriba"/>
            <p:cNvSpPr/>
            <p:nvPr/>
          </p:nvSpPr>
          <p:spPr>
            <a:xfrm rot="12790534">
              <a:off x="2542064" y="4091992"/>
              <a:ext cx="658817" cy="411123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23" name="30 Flecha izquierda y arriba"/>
            <p:cNvSpPr/>
            <p:nvPr/>
          </p:nvSpPr>
          <p:spPr>
            <a:xfrm rot="20341979">
              <a:off x="2694465" y="4612643"/>
              <a:ext cx="658817" cy="411123"/>
            </a:xfrm>
            <a:custGeom>
              <a:avLst/>
              <a:gdLst>
                <a:gd name="connsiteX0" fmla="*/ 0 w 2174743"/>
                <a:gd name="connsiteY0" fmla="*/ 1099620 h 1440160"/>
                <a:gd name="connsiteX1" fmla="*/ 477024 w 2174743"/>
                <a:gd name="connsiteY1" fmla="*/ 759080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477024 w 2174743"/>
                <a:gd name="connsiteY2" fmla="*/ 919600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174743"/>
                <a:gd name="connsiteY0" fmla="*/ 1099620 h 1440160"/>
                <a:gd name="connsiteX1" fmla="*/ 545263 w 2174743"/>
                <a:gd name="connsiteY1" fmla="*/ 199522 h 1440160"/>
                <a:gd name="connsiteX2" fmla="*/ 504320 w 2174743"/>
                <a:gd name="connsiteY2" fmla="*/ 646645 h 1440160"/>
                <a:gd name="connsiteX3" fmla="*/ 1654183 w 2174743"/>
                <a:gd name="connsiteY3" fmla="*/ 919600 h 1440160"/>
                <a:gd name="connsiteX4" fmla="*/ 1654183 w 2174743"/>
                <a:gd name="connsiteY4" fmla="*/ 477024 h 1440160"/>
                <a:gd name="connsiteX5" fmla="*/ 1493663 w 2174743"/>
                <a:gd name="connsiteY5" fmla="*/ 477024 h 1440160"/>
                <a:gd name="connsiteX6" fmla="*/ 1834203 w 2174743"/>
                <a:gd name="connsiteY6" fmla="*/ 0 h 1440160"/>
                <a:gd name="connsiteX7" fmla="*/ 2174743 w 2174743"/>
                <a:gd name="connsiteY7" fmla="*/ 477024 h 1440160"/>
                <a:gd name="connsiteX8" fmla="*/ 2014223 w 2174743"/>
                <a:gd name="connsiteY8" fmla="*/ 477024 h 1440160"/>
                <a:gd name="connsiteX9" fmla="*/ 2014223 w 2174743"/>
                <a:gd name="connsiteY9" fmla="*/ 1279640 h 1440160"/>
                <a:gd name="connsiteX10" fmla="*/ 477024 w 2174743"/>
                <a:gd name="connsiteY10" fmla="*/ 1279640 h 1440160"/>
                <a:gd name="connsiteX11" fmla="*/ 477024 w 2174743"/>
                <a:gd name="connsiteY11" fmla="*/ 1440160 h 1440160"/>
                <a:gd name="connsiteX12" fmla="*/ 0 w 2174743"/>
                <a:gd name="connsiteY12" fmla="*/ 1099620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504320 w 2202039"/>
                <a:gd name="connsiteY10" fmla="*/ 1279640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440160"/>
                <a:gd name="connsiteX1" fmla="*/ 572559 w 2202039"/>
                <a:gd name="connsiteY1" fmla="*/ 199522 h 1440160"/>
                <a:gd name="connsiteX2" fmla="*/ 531616 w 2202039"/>
                <a:gd name="connsiteY2" fmla="*/ 646645 h 1440160"/>
                <a:gd name="connsiteX3" fmla="*/ 1681479 w 2202039"/>
                <a:gd name="connsiteY3" fmla="*/ 919600 h 1440160"/>
                <a:gd name="connsiteX4" fmla="*/ 1681479 w 2202039"/>
                <a:gd name="connsiteY4" fmla="*/ 477024 h 1440160"/>
                <a:gd name="connsiteX5" fmla="*/ 1520959 w 2202039"/>
                <a:gd name="connsiteY5" fmla="*/ 477024 h 1440160"/>
                <a:gd name="connsiteX6" fmla="*/ 1861499 w 2202039"/>
                <a:gd name="connsiteY6" fmla="*/ 0 h 1440160"/>
                <a:gd name="connsiteX7" fmla="*/ 2202039 w 2202039"/>
                <a:gd name="connsiteY7" fmla="*/ 477024 h 1440160"/>
                <a:gd name="connsiteX8" fmla="*/ 2041519 w 2202039"/>
                <a:gd name="connsiteY8" fmla="*/ 477024 h 1440160"/>
                <a:gd name="connsiteX9" fmla="*/ 2041519 w 2202039"/>
                <a:gd name="connsiteY9" fmla="*/ 1279640 h 1440160"/>
                <a:gd name="connsiteX10" fmla="*/ 436081 w 2202039"/>
                <a:gd name="connsiteY10" fmla="*/ 1020332 h 1440160"/>
                <a:gd name="connsiteX11" fmla="*/ 504320 w 2202039"/>
                <a:gd name="connsiteY11" fmla="*/ 1440160 h 1440160"/>
                <a:gd name="connsiteX12" fmla="*/ 0 w 2202039"/>
                <a:gd name="connsiteY12" fmla="*/ 417232 h 1440160"/>
                <a:gd name="connsiteX0" fmla="*/ 0 w 2202039"/>
                <a:gd name="connsiteY0" fmla="*/ 417232 h 1279640"/>
                <a:gd name="connsiteX1" fmla="*/ 572559 w 2202039"/>
                <a:gd name="connsiteY1" fmla="*/ 199522 h 1279640"/>
                <a:gd name="connsiteX2" fmla="*/ 531616 w 2202039"/>
                <a:gd name="connsiteY2" fmla="*/ 646645 h 1279640"/>
                <a:gd name="connsiteX3" fmla="*/ 1681479 w 2202039"/>
                <a:gd name="connsiteY3" fmla="*/ 919600 h 1279640"/>
                <a:gd name="connsiteX4" fmla="*/ 1681479 w 2202039"/>
                <a:gd name="connsiteY4" fmla="*/ 477024 h 1279640"/>
                <a:gd name="connsiteX5" fmla="*/ 1520959 w 2202039"/>
                <a:gd name="connsiteY5" fmla="*/ 477024 h 1279640"/>
                <a:gd name="connsiteX6" fmla="*/ 1861499 w 2202039"/>
                <a:gd name="connsiteY6" fmla="*/ 0 h 1279640"/>
                <a:gd name="connsiteX7" fmla="*/ 2202039 w 2202039"/>
                <a:gd name="connsiteY7" fmla="*/ 477024 h 1279640"/>
                <a:gd name="connsiteX8" fmla="*/ 2041519 w 2202039"/>
                <a:gd name="connsiteY8" fmla="*/ 477024 h 1279640"/>
                <a:gd name="connsiteX9" fmla="*/ 2041519 w 2202039"/>
                <a:gd name="connsiteY9" fmla="*/ 1279640 h 1279640"/>
                <a:gd name="connsiteX10" fmla="*/ 436081 w 2202039"/>
                <a:gd name="connsiteY10" fmla="*/ 1020332 h 1279640"/>
                <a:gd name="connsiteX11" fmla="*/ 449729 w 2202039"/>
                <a:gd name="connsiteY11" fmla="*/ 1262739 h 1279640"/>
                <a:gd name="connsiteX12" fmla="*/ 0 w 2202039"/>
                <a:gd name="connsiteY12" fmla="*/ 417232 h 1279640"/>
                <a:gd name="connsiteX0" fmla="*/ 0 w 2120152"/>
                <a:gd name="connsiteY0" fmla="*/ 703835 h 1279640"/>
                <a:gd name="connsiteX1" fmla="*/ 490672 w 2120152"/>
                <a:gd name="connsiteY1" fmla="*/ 199522 h 1279640"/>
                <a:gd name="connsiteX2" fmla="*/ 449729 w 2120152"/>
                <a:gd name="connsiteY2" fmla="*/ 646645 h 1279640"/>
                <a:gd name="connsiteX3" fmla="*/ 1599592 w 2120152"/>
                <a:gd name="connsiteY3" fmla="*/ 919600 h 1279640"/>
                <a:gd name="connsiteX4" fmla="*/ 1599592 w 2120152"/>
                <a:gd name="connsiteY4" fmla="*/ 477024 h 1279640"/>
                <a:gd name="connsiteX5" fmla="*/ 1439072 w 2120152"/>
                <a:gd name="connsiteY5" fmla="*/ 477024 h 1279640"/>
                <a:gd name="connsiteX6" fmla="*/ 1779612 w 2120152"/>
                <a:gd name="connsiteY6" fmla="*/ 0 h 1279640"/>
                <a:gd name="connsiteX7" fmla="*/ 2120152 w 2120152"/>
                <a:gd name="connsiteY7" fmla="*/ 477024 h 1279640"/>
                <a:gd name="connsiteX8" fmla="*/ 1959632 w 2120152"/>
                <a:gd name="connsiteY8" fmla="*/ 477024 h 1279640"/>
                <a:gd name="connsiteX9" fmla="*/ 1959632 w 2120152"/>
                <a:gd name="connsiteY9" fmla="*/ 1279640 h 1279640"/>
                <a:gd name="connsiteX10" fmla="*/ 354194 w 2120152"/>
                <a:gd name="connsiteY10" fmla="*/ 1020332 h 1279640"/>
                <a:gd name="connsiteX11" fmla="*/ 367842 w 2120152"/>
                <a:gd name="connsiteY11" fmla="*/ 1262739 h 1279640"/>
                <a:gd name="connsiteX12" fmla="*/ 0 w 2120152"/>
                <a:gd name="connsiteY12" fmla="*/ 703835 h 1279640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262739"/>
                <a:gd name="connsiteX1" fmla="*/ 490672 w 2120152"/>
                <a:gd name="connsiteY1" fmla="*/ 199522 h 1262739"/>
                <a:gd name="connsiteX2" fmla="*/ 449729 w 2120152"/>
                <a:gd name="connsiteY2" fmla="*/ 646645 h 1262739"/>
                <a:gd name="connsiteX3" fmla="*/ 1599592 w 2120152"/>
                <a:gd name="connsiteY3" fmla="*/ 919600 h 1262739"/>
                <a:gd name="connsiteX4" fmla="*/ 1599592 w 2120152"/>
                <a:gd name="connsiteY4" fmla="*/ 477024 h 1262739"/>
                <a:gd name="connsiteX5" fmla="*/ 1439072 w 2120152"/>
                <a:gd name="connsiteY5" fmla="*/ 477024 h 1262739"/>
                <a:gd name="connsiteX6" fmla="*/ 1779612 w 2120152"/>
                <a:gd name="connsiteY6" fmla="*/ 0 h 1262739"/>
                <a:gd name="connsiteX7" fmla="*/ 2120152 w 2120152"/>
                <a:gd name="connsiteY7" fmla="*/ 477024 h 1262739"/>
                <a:gd name="connsiteX8" fmla="*/ 1959632 w 2120152"/>
                <a:gd name="connsiteY8" fmla="*/ 477024 h 1262739"/>
                <a:gd name="connsiteX9" fmla="*/ 1932337 w 2120152"/>
                <a:gd name="connsiteY9" fmla="*/ 1170458 h 1262739"/>
                <a:gd name="connsiteX10" fmla="*/ 354194 w 2120152"/>
                <a:gd name="connsiteY10" fmla="*/ 1020332 h 1262739"/>
                <a:gd name="connsiteX11" fmla="*/ 367842 w 2120152"/>
                <a:gd name="connsiteY11" fmla="*/ 1262739 h 1262739"/>
                <a:gd name="connsiteX12" fmla="*/ 0 w 2120152"/>
                <a:gd name="connsiteY12" fmla="*/ 703835 h 1262739"/>
                <a:gd name="connsiteX0" fmla="*/ 0 w 2120152"/>
                <a:gd name="connsiteY0" fmla="*/ 703835 h 1300649"/>
                <a:gd name="connsiteX1" fmla="*/ 490672 w 2120152"/>
                <a:gd name="connsiteY1" fmla="*/ 199522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295057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120152"/>
                <a:gd name="connsiteY0" fmla="*/ 703835 h 1300649"/>
                <a:gd name="connsiteX1" fmla="*/ 490672 w 2120152"/>
                <a:gd name="connsiteY1" fmla="*/ 363295 h 1300649"/>
                <a:gd name="connsiteX2" fmla="*/ 449729 w 2120152"/>
                <a:gd name="connsiteY2" fmla="*/ 646645 h 1300649"/>
                <a:gd name="connsiteX3" fmla="*/ 1599592 w 2120152"/>
                <a:gd name="connsiteY3" fmla="*/ 919600 h 1300649"/>
                <a:gd name="connsiteX4" fmla="*/ 1599592 w 2120152"/>
                <a:gd name="connsiteY4" fmla="*/ 477024 h 1300649"/>
                <a:gd name="connsiteX5" fmla="*/ 1439072 w 2120152"/>
                <a:gd name="connsiteY5" fmla="*/ 477024 h 1300649"/>
                <a:gd name="connsiteX6" fmla="*/ 1779612 w 2120152"/>
                <a:gd name="connsiteY6" fmla="*/ 0 h 1300649"/>
                <a:gd name="connsiteX7" fmla="*/ 2120152 w 2120152"/>
                <a:gd name="connsiteY7" fmla="*/ 477024 h 1300649"/>
                <a:gd name="connsiteX8" fmla="*/ 1959632 w 2120152"/>
                <a:gd name="connsiteY8" fmla="*/ 477024 h 1300649"/>
                <a:gd name="connsiteX9" fmla="*/ 1932337 w 2120152"/>
                <a:gd name="connsiteY9" fmla="*/ 1170458 h 1300649"/>
                <a:gd name="connsiteX10" fmla="*/ 1458875 w 2120152"/>
                <a:gd name="connsiteY10" fmla="*/ 1292091 h 1300649"/>
                <a:gd name="connsiteX11" fmla="*/ 354194 w 2120152"/>
                <a:gd name="connsiteY11" fmla="*/ 1020332 h 1300649"/>
                <a:gd name="connsiteX12" fmla="*/ 367842 w 2120152"/>
                <a:gd name="connsiteY12" fmla="*/ 1262739 h 1300649"/>
                <a:gd name="connsiteX13" fmla="*/ 0 w 2120152"/>
                <a:gd name="connsiteY13" fmla="*/ 703835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1020332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262739 h 1300649"/>
                <a:gd name="connsiteX13" fmla="*/ 0 w 2079209"/>
                <a:gd name="connsiteY13" fmla="*/ 676539 h 1300649"/>
                <a:gd name="connsiteX0" fmla="*/ 0 w 2079209"/>
                <a:gd name="connsiteY0" fmla="*/ 676539 h 1300649"/>
                <a:gd name="connsiteX1" fmla="*/ 449729 w 2079209"/>
                <a:gd name="connsiteY1" fmla="*/ 363295 h 1300649"/>
                <a:gd name="connsiteX2" fmla="*/ 408786 w 2079209"/>
                <a:gd name="connsiteY2" fmla="*/ 646645 h 1300649"/>
                <a:gd name="connsiteX3" fmla="*/ 1558649 w 2079209"/>
                <a:gd name="connsiteY3" fmla="*/ 919600 h 1300649"/>
                <a:gd name="connsiteX4" fmla="*/ 1558649 w 2079209"/>
                <a:gd name="connsiteY4" fmla="*/ 477024 h 1300649"/>
                <a:gd name="connsiteX5" fmla="*/ 1398129 w 2079209"/>
                <a:gd name="connsiteY5" fmla="*/ 477024 h 1300649"/>
                <a:gd name="connsiteX6" fmla="*/ 1738669 w 2079209"/>
                <a:gd name="connsiteY6" fmla="*/ 0 h 1300649"/>
                <a:gd name="connsiteX7" fmla="*/ 2079209 w 2079209"/>
                <a:gd name="connsiteY7" fmla="*/ 477024 h 1300649"/>
                <a:gd name="connsiteX8" fmla="*/ 1918689 w 2079209"/>
                <a:gd name="connsiteY8" fmla="*/ 477024 h 1300649"/>
                <a:gd name="connsiteX9" fmla="*/ 1891394 w 2079209"/>
                <a:gd name="connsiteY9" fmla="*/ 1170458 h 1300649"/>
                <a:gd name="connsiteX10" fmla="*/ 1417932 w 2079209"/>
                <a:gd name="connsiteY10" fmla="*/ 1292091 h 1300649"/>
                <a:gd name="connsiteX11" fmla="*/ 313251 w 2079209"/>
                <a:gd name="connsiteY11" fmla="*/ 979388 h 1300649"/>
                <a:gd name="connsiteX12" fmla="*/ 326899 w 2079209"/>
                <a:gd name="connsiteY12" fmla="*/ 1194500 h 1300649"/>
                <a:gd name="connsiteX13" fmla="*/ 0 w 2079209"/>
                <a:gd name="connsiteY13" fmla="*/ 676539 h 1300649"/>
                <a:gd name="connsiteX0" fmla="*/ 0 w 2079209"/>
                <a:gd name="connsiteY0" fmla="*/ 676539 h 1259377"/>
                <a:gd name="connsiteX1" fmla="*/ 449729 w 2079209"/>
                <a:gd name="connsiteY1" fmla="*/ 363295 h 1259377"/>
                <a:gd name="connsiteX2" fmla="*/ 408786 w 2079209"/>
                <a:gd name="connsiteY2" fmla="*/ 646645 h 1259377"/>
                <a:gd name="connsiteX3" fmla="*/ 1558649 w 2079209"/>
                <a:gd name="connsiteY3" fmla="*/ 919600 h 1259377"/>
                <a:gd name="connsiteX4" fmla="*/ 1558649 w 2079209"/>
                <a:gd name="connsiteY4" fmla="*/ 477024 h 1259377"/>
                <a:gd name="connsiteX5" fmla="*/ 1398129 w 2079209"/>
                <a:gd name="connsiteY5" fmla="*/ 477024 h 1259377"/>
                <a:gd name="connsiteX6" fmla="*/ 1738669 w 2079209"/>
                <a:gd name="connsiteY6" fmla="*/ 0 h 1259377"/>
                <a:gd name="connsiteX7" fmla="*/ 2079209 w 2079209"/>
                <a:gd name="connsiteY7" fmla="*/ 477024 h 1259377"/>
                <a:gd name="connsiteX8" fmla="*/ 1918689 w 2079209"/>
                <a:gd name="connsiteY8" fmla="*/ 477024 h 1259377"/>
                <a:gd name="connsiteX9" fmla="*/ 1891394 w 2079209"/>
                <a:gd name="connsiteY9" fmla="*/ 1170458 h 1259377"/>
                <a:gd name="connsiteX10" fmla="*/ 1431580 w 2079209"/>
                <a:gd name="connsiteY10" fmla="*/ 1237500 h 1259377"/>
                <a:gd name="connsiteX11" fmla="*/ 313251 w 2079209"/>
                <a:gd name="connsiteY11" fmla="*/ 979388 h 1259377"/>
                <a:gd name="connsiteX12" fmla="*/ 326899 w 2079209"/>
                <a:gd name="connsiteY12" fmla="*/ 1194500 h 1259377"/>
                <a:gd name="connsiteX13" fmla="*/ 0 w 2079209"/>
                <a:gd name="connsiteY13" fmla="*/ 676539 h 1259377"/>
                <a:gd name="connsiteX0" fmla="*/ 0 w 2079209"/>
                <a:gd name="connsiteY0" fmla="*/ 676539 h 1254587"/>
                <a:gd name="connsiteX1" fmla="*/ 449729 w 2079209"/>
                <a:gd name="connsiteY1" fmla="*/ 363295 h 1254587"/>
                <a:gd name="connsiteX2" fmla="*/ 408786 w 2079209"/>
                <a:gd name="connsiteY2" fmla="*/ 646645 h 1254587"/>
                <a:gd name="connsiteX3" fmla="*/ 1558649 w 2079209"/>
                <a:gd name="connsiteY3" fmla="*/ 919600 h 1254587"/>
                <a:gd name="connsiteX4" fmla="*/ 1558649 w 2079209"/>
                <a:gd name="connsiteY4" fmla="*/ 477024 h 1254587"/>
                <a:gd name="connsiteX5" fmla="*/ 1398129 w 2079209"/>
                <a:gd name="connsiteY5" fmla="*/ 477024 h 1254587"/>
                <a:gd name="connsiteX6" fmla="*/ 1738669 w 2079209"/>
                <a:gd name="connsiteY6" fmla="*/ 0 h 1254587"/>
                <a:gd name="connsiteX7" fmla="*/ 2079209 w 2079209"/>
                <a:gd name="connsiteY7" fmla="*/ 477024 h 1254587"/>
                <a:gd name="connsiteX8" fmla="*/ 1918689 w 2079209"/>
                <a:gd name="connsiteY8" fmla="*/ 477024 h 1254587"/>
                <a:gd name="connsiteX9" fmla="*/ 1864098 w 2079209"/>
                <a:gd name="connsiteY9" fmla="*/ 1156810 h 1254587"/>
                <a:gd name="connsiteX10" fmla="*/ 1431580 w 2079209"/>
                <a:gd name="connsiteY10" fmla="*/ 1237500 h 1254587"/>
                <a:gd name="connsiteX11" fmla="*/ 313251 w 2079209"/>
                <a:gd name="connsiteY11" fmla="*/ 979388 h 1254587"/>
                <a:gd name="connsiteX12" fmla="*/ 326899 w 2079209"/>
                <a:gd name="connsiteY12" fmla="*/ 1194500 h 1254587"/>
                <a:gd name="connsiteX13" fmla="*/ 0 w 2079209"/>
                <a:gd name="connsiteY13" fmla="*/ 676539 h 1254587"/>
                <a:gd name="connsiteX0" fmla="*/ 0 w 2079209"/>
                <a:gd name="connsiteY0" fmla="*/ 676539 h 1272047"/>
                <a:gd name="connsiteX1" fmla="*/ 449729 w 2079209"/>
                <a:gd name="connsiteY1" fmla="*/ 363295 h 1272047"/>
                <a:gd name="connsiteX2" fmla="*/ 408786 w 2079209"/>
                <a:gd name="connsiteY2" fmla="*/ 646645 h 1272047"/>
                <a:gd name="connsiteX3" fmla="*/ 1558649 w 2079209"/>
                <a:gd name="connsiteY3" fmla="*/ 919600 h 1272047"/>
                <a:gd name="connsiteX4" fmla="*/ 1558649 w 2079209"/>
                <a:gd name="connsiteY4" fmla="*/ 477024 h 1272047"/>
                <a:gd name="connsiteX5" fmla="*/ 1398129 w 2079209"/>
                <a:gd name="connsiteY5" fmla="*/ 477024 h 1272047"/>
                <a:gd name="connsiteX6" fmla="*/ 1738669 w 2079209"/>
                <a:gd name="connsiteY6" fmla="*/ 0 h 1272047"/>
                <a:gd name="connsiteX7" fmla="*/ 2079209 w 2079209"/>
                <a:gd name="connsiteY7" fmla="*/ 477024 h 1272047"/>
                <a:gd name="connsiteX8" fmla="*/ 1918689 w 2079209"/>
                <a:gd name="connsiteY8" fmla="*/ 477024 h 1272047"/>
                <a:gd name="connsiteX9" fmla="*/ 1864098 w 2079209"/>
                <a:gd name="connsiteY9" fmla="*/ 1156810 h 1272047"/>
                <a:gd name="connsiteX10" fmla="*/ 1431580 w 2079209"/>
                <a:gd name="connsiteY10" fmla="*/ 1237500 h 1272047"/>
                <a:gd name="connsiteX11" fmla="*/ 313251 w 2079209"/>
                <a:gd name="connsiteY11" fmla="*/ 979388 h 1272047"/>
                <a:gd name="connsiteX12" fmla="*/ 326899 w 2079209"/>
                <a:gd name="connsiteY12" fmla="*/ 1194500 h 1272047"/>
                <a:gd name="connsiteX13" fmla="*/ 0 w 2079209"/>
                <a:gd name="connsiteY13" fmla="*/ 676539 h 1272047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65265"/>
                <a:gd name="connsiteX1" fmla="*/ 449729 w 2079209"/>
                <a:gd name="connsiteY1" fmla="*/ 363295 h 1265265"/>
                <a:gd name="connsiteX2" fmla="*/ 408786 w 2079209"/>
                <a:gd name="connsiteY2" fmla="*/ 646645 h 1265265"/>
                <a:gd name="connsiteX3" fmla="*/ 1558649 w 2079209"/>
                <a:gd name="connsiteY3" fmla="*/ 919600 h 1265265"/>
                <a:gd name="connsiteX4" fmla="*/ 1558649 w 2079209"/>
                <a:gd name="connsiteY4" fmla="*/ 477024 h 1265265"/>
                <a:gd name="connsiteX5" fmla="*/ 1398129 w 2079209"/>
                <a:gd name="connsiteY5" fmla="*/ 477024 h 1265265"/>
                <a:gd name="connsiteX6" fmla="*/ 1738669 w 2079209"/>
                <a:gd name="connsiteY6" fmla="*/ 0 h 1265265"/>
                <a:gd name="connsiteX7" fmla="*/ 2079209 w 2079209"/>
                <a:gd name="connsiteY7" fmla="*/ 477024 h 1265265"/>
                <a:gd name="connsiteX8" fmla="*/ 1918689 w 2079209"/>
                <a:gd name="connsiteY8" fmla="*/ 477024 h 1265265"/>
                <a:gd name="connsiteX9" fmla="*/ 1864098 w 2079209"/>
                <a:gd name="connsiteY9" fmla="*/ 1156810 h 1265265"/>
                <a:gd name="connsiteX10" fmla="*/ 1431580 w 2079209"/>
                <a:gd name="connsiteY10" fmla="*/ 1223852 h 1265265"/>
                <a:gd name="connsiteX11" fmla="*/ 313251 w 2079209"/>
                <a:gd name="connsiteY11" fmla="*/ 979388 h 1265265"/>
                <a:gd name="connsiteX12" fmla="*/ 326899 w 2079209"/>
                <a:gd name="connsiteY12" fmla="*/ 1194500 h 1265265"/>
                <a:gd name="connsiteX13" fmla="*/ 0 w 2079209"/>
                <a:gd name="connsiteY13" fmla="*/ 676539 h 1265265"/>
                <a:gd name="connsiteX0" fmla="*/ 0 w 2079209"/>
                <a:gd name="connsiteY0" fmla="*/ 676539 h 1275451"/>
                <a:gd name="connsiteX1" fmla="*/ 449729 w 2079209"/>
                <a:gd name="connsiteY1" fmla="*/ 363295 h 1275451"/>
                <a:gd name="connsiteX2" fmla="*/ 408786 w 2079209"/>
                <a:gd name="connsiteY2" fmla="*/ 646645 h 1275451"/>
                <a:gd name="connsiteX3" fmla="*/ 1558649 w 2079209"/>
                <a:gd name="connsiteY3" fmla="*/ 919600 h 1275451"/>
                <a:gd name="connsiteX4" fmla="*/ 1558649 w 2079209"/>
                <a:gd name="connsiteY4" fmla="*/ 477024 h 1275451"/>
                <a:gd name="connsiteX5" fmla="*/ 1398129 w 2079209"/>
                <a:gd name="connsiteY5" fmla="*/ 477024 h 1275451"/>
                <a:gd name="connsiteX6" fmla="*/ 1738669 w 2079209"/>
                <a:gd name="connsiteY6" fmla="*/ 0 h 1275451"/>
                <a:gd name="connsiteX7" fmla="*/ 2079209 w 2079209"/>
                <a:gd name="connsiteY7" fmla="*/ 477024 h 1275451"/>
                <a:gd name="connsiteX8" fmla="*/ 1918689 w 2079209"/>
                <a:gd name="connsiteY8" fmla="*/ 477024 h 1275451"/>
                <a:gd name="connsiteX9" fmla="*/ 1864098 w 2079209"/>
                <a:gd name="connsiteY9" fmla="*/ 1156810 h 1275451"/>
                <a:gd name="connsiteX10" fmla="*/ 1431580 w 2079209"/>
                <a:gd name="connsiteY10" fmla="*/ 1223852 h 1275451"/>
                <a:gd name="connsiteX11" fmla="*/ 313251 w 2079209"/>
                <a:gd name="connsiteY11" fmla="*/ 979388 h 1275451"/>
                <a:gd name="connsiteX12" fmla="*/ 326899 w 2079209"/>
                <a:gd name="connsiteY12" fmla="*/ 1194500 h 1275451"/>
                <a:gd name="connsiteX13" fmla="*/ 0 w 2079209"/>
                <a:gd name="connsiteY13" fmla="*/ 676539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452720 w 2133800"/>
                <a:gd name="connsiteY5" fmla="*/ 477024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2133800"/>
                <a:gd name="connsiteY0" fmla="*/ 649244 h 1275451"/>
                <a:gd name="connsiteX1" fmla="*/ 504320 w 2133800"/>
                <a:gd name="connsiteY1" fmla="*/ 363295 h 1275451"/>
                <a:gd name="connsiteX2" fmla="*/ 463377 w 2133800"/>
                <a:gd name="connsiteY2" fmla="*/ 646645 h 1275451"/>
                <a:gd name="connsiteX3" fmla="*/ 1613240 w 2133800"/>
                <a:gd name="connsiteY3" fmla="*/ 919600 h 1275451"/>
                <a:gd name="connsiteX4" fmla="*/ 1613240 w 2133800"/>
                <a:gd name="connsiteY4" fmla="*/ 477024 h 1275451"/>
                <a:gd name="connsiteX5" fmla="*/ 1616493 w 2133800"/>
                <a:gd name="connsiteY5" fmla="*/ 504320 h 1275451"/>
                <a:gd name="connsiteX6" fmla="*/ 1793260 w 2133800"/>
                <a:gd name="connsiteY6" fmla="*/ 0 h 1275451"/>
                <a:gd name="connsiteX7" fmla="*/ 2133800 w 2133800"/>
                <a:gd name="connsiteY7" fmla="*/ 477024 h 1275451"/>
                <a:gd name="connsiteX8" fmla="*/ 1973280 w 2133800"/>
                <a:gd name="connsiteY8" fmla="*/ 477024 h 1275451"/>
                <a:gd name="connsiteX9" fmla="*/ 1918689 w 2133800"/>
                <a:gd name="connsiteY9" fmla="*/ 1156810 h 1275451"/>
                <a:gd name="connsiteX10" fmla="*/ 1486171 w 2133800"/>
                <a:gd name="connsiteY10" fmla="*/ 1223852 h 1275451"/>
                <a:gd name="connsiteX11" fmla="*/ 367842 w 2133800"/>
                <a:gd name="connsiteY11" fmla="*/ 979388 h 1275451"/>
                <a:gd name="connsiteX12" fmla="*/ 381490 w 2133800"/>
                <a:gd name="connsiteY12" fmla="*/ 1194500 h 1275451"/>
                <a:gd name="connsiteX13" fmla="*/ 0 w 2133800"/>
                <a:gd name="connsiteY13" fmla="*/ 649244 h 1275451"/>
                <a:gd name="connsiteX0" fmla="*/ 0 w 1973280"/>
                <a:gd name="connsiteY0" fmla="*/ 649244 h 1275451"/>
                <a:gd name="connsiteX1" fmla="*/ 504320 w 1973280"/>
                <a:gd name="connsiteY1" fmla="*/ 363295 h 1275451"/>
                <a:gd name="connsiteX2" fmla="*/ 463377 w 1973280"/>
                <a:gd name="connsiteY2" fmla="*/ 646645 h 1275451"/>
                <a:gd name="connsiteX3" fmla="*/ 1613240 w 1973280"/>
                <a:gd name="connsiteY3" fmla="*/ 919600 h 1275451"/>
                <a:gd name="connsiteX4" fmla="*/ 1613240 w 1973280"/>
                <a:gd name="connsiteY4" fmla="*/ 477024 h 1275451"/>
                <a:gd name="connsiteX5" fmla="*/ 1616493 w 1973280"/>
                <a:gd name="connsiteY5" fmla="*/ 504320 h 1275451"/>
                <a:gd name="connsiteX6" fmla="*/ 1793260 w 1973280"/>
                <a:gd name="connsiteY6" fmla="*/ 0 h 1275451"/>
                <a:gd name="connsiteX7" fmla="*/ 1970026 w 1973280"/>
                <a:gd name="connsiteY7" fmla="*/ 490672 h 1275451"/>
                <a:gd name="connsiteX8" fmla="*/ 1973280 w 1973280"/>
                <a:gd name="connsiteY8" fmla="*/ 477024 h 1275451"/>
                <a:gd name="connsiteX9" fmla="*/ 1918689 w 1973280"/>
                <a:gd name="connsiteY9" fmla="*/ 1156810 h 1275451"/>
                <a:gd name="connsiteX10" fmla="*/ 1486171 w 1973280"/>
                <a:gd name="connsiteY10" fmla="*/ 1223852 h 1275451"/>
                <a:gd name="connsiteX11" fmla="*/ 367842 w 1973280"/>
                <a:gd name="connsiteY11" fmla="*/ 979388 h 1275451"/>
                <a:gd name="connsiteX12" fmla="*/ 381490 w 1973280"/>
                <a:gd name="connsiteY12" fmla="*/ 1194500 h 1275451"/>
                <a:gd name="connsiteX13" fmla="*/ 0 w 1973280"/>
                <a:gd name="connsiteY13" fmla="*/ 649244 h 1275451"/>
                <a:gd name="connsiteX0" fmla="*/ 0 w 1973280"/>
                <a:gd name="connsiteY0" fmla="*/ 285949 h 912156"/>
                <a:gd name="connsiteX1" fmla="*/ 504320 w 1973280"/>
                <a:gd name="connsiteY1" fmla="*/ 0 h 912156"/>
                <a:gd name="connsiteX2" fmla="*/ 463377 w 1973280"/>
                <a:gd name="connsiteY2" fmla="*/ 283350 h 912156"/>
                <a:gd name="connsiteX3" fmla="*/ 1613240 w 1973280"/>
                <a:gd name="connsiteY3" fmla="*/ 556305 h 912156"/>
                <a:gd name="connsiteX4" fmla="*/ 1613240 w 1973280"/>
                <a:gd name="connsiteY4" fmla="*/ 113729 h 912156"/>
                <a:gd name="connsiteX5" fmla="*/ 1616493 w 1973280"/>
                <a:gd name="connsiteY5" fmla="*/ 141025 h 912156"/>
                <a:gd name="connsiteX6" fmla="*/ 1793260 w 1973280"/>
                <a:gd name="connsiteY6" fmla="*/ 114377 h 912156"/>
                <a:gd name="connsiteX7" fmla="*/ 1970026 w 1973280"/>
                <a:gd name="connsiteY7" fmla="*/ 127377 h 912156"/>
                <a:gd name="connsiteX8" fmla="*/ 1973280 w 1973280"/>
                <a:gd name="connsiteY8" fmla="*/ 113729 h 912156"/>
                <a:gd name="connsiteX9" fmla="*/ 1918689 w 1973280"/>
                <a:gd name="connsiteY9" fmla="*/ 793515 h 912156"/>
                <a:gd name="connsiteX10" fmla="*/ 1486171 w 1973280"/>
                <a:gd name="connsiteY10" fmla="*/ 860557 h 912156"/>
                <a:gd name="connsiteX11" fmla="*/ 367842 w 1973280"/>
                <a:gd name="connsiteY11" fmla="*/ 616093 h 912156"/>
                <a:gd name="connsiteX12" fmla="*/ 381490 w 1973280"/>
                <a:gd name="connsiteY12" fmla="*/ 831205 h 912156"/>
                <a:gd name="connsiteX13" fmla="*/ 0 w 1973280"/>
                <a:gd name="connsiteY13" fmla="*/ 285949 h 912156"/>
                <a:gd name="connsiteX0" fmla="*/ 0 w 1970026"/>
                <a:gd name="connsiteY0" fmla="*/ 285949 h 912156"/>
                <a:gd name="connsiteX1" fmla="*/ 504320 w 1970026"/>
                <a:gd name="connsiteY1" fmla="*/ 0 h 912156"/>
                <a:gd name="connsiteX2" fmla="*/ 463377 w 1970026"/>
                <a:gd name="connsiteY2" fmla="*/ 283350 h 912156"/>
                <a:gd name="connsiteX3" fmla="*/ 1613240 w 1970026"/>
                <a:gd name="connsiteY3" fmla="*/ 556305 h 912156"/>
                <a:gd name="connsiteX4" fmla="*/ 1613240 w 1970026"/>
                <a:gd name="connsiteY4" fmla="*/ 113729 h 912156"/>
                <a:gd name="connsiteX5" fmla="*/ 1616493 w 1970026"/>
                <a:gd name="connsiteY5" fmla="*/ 141025 h 912156"/>
                <a:gd name="connsiteX6" fmla="*/ 1793260 w 1970026"/>
                <a:gd name="connsiteY6" fmla="*/ 114377 h 912156"/>
                <a:gd name="connsiteX7" fmla="*/ 1970026 w 1970026"/>
                <a:gd name="connsiteY7" fmla="*/ 127377 h 912156"/>
                <a:gd name="connsiteX8" fmla="*/ 1945985 w 1970026"/>
                <a:gd name="connsiteY8" fmla="*/ 127377 h 912156"/>
                <a:gd name="connsiteX9" fmla="*/ 1918689 w 1970026"/>
                <a:gd name="connsiteY9" fmla="*/ 793515 h 912156"/>
                <a:gd name="connsiteX10" fmla="*/ 1486171 w 1970026"/>
                <a:gd name="connsiteY10" fmla="*/ 860557 h 912156"/>
                <a:gd name="connsiteX11" fmla="*/ 367842 w 1970026"/>
                <a:gd name="connsiteY11" fmla="*/ 616093 h 912156"/>
                <a:gd name="connsiteX12" fmla="*/ 381490 w 1970026"/>
                <a:gd name="connsiteY12" fmla="*/ 831205 h 912156"/>
                <a:gd name="connsiteX13" fmla="*/ 0 w 1970026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616493 w 1945985"/>
                <a:gd name="connsiteY5" fmla="*/ 141025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613240 w 1945985"/>
                <a:gd name="connsiteY4" fmla="*/ 113729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793260 w 1945985"/>
                <a:gd name="connsiteY6" fmla="*/ 114377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45985"/>
                <a:gd name="connsiteY0" fmla="*/ 285949 h 912156"/>
                <a:gd name="connsiteX1" fmla="*/ 504320 w 1945985"/>
                <a:gd name="connsiteY1" fmla="*/ 0 h 912156"/>
                <a:gd name="connsiteX2" fmla="*/ 463377 w 1945985"/>
                <a:gd name="connsiteY2" fmla="*/ 283350 h 912156"/>
                <a:gd name="connsiteX3" fmla="*/ 1613240 w 1945985"/>
                <a:gd name="connsiteY3" fmla="*/ 556305 h 912156"/>
                <a:gd name="connsiteX4" fmla="*/ 1537270 w 1945985"/>
                <a:gd name="connsiteY4" fmla="*/ 120470 h 912156"/>
                <a:gd name="connsiteX5" fmla="*/ 1479750 w 1945985"/>
                <a:gd name="connsiteY5" fmla="*/ 153159 h 912156"/>
                <a:gd name="connsiteX6" fmla="*/ 1673585 w 1945985"/>
                <a:gd name="connsiteY6" fmla="*/ 136093 h 912156"/>
                <a:gd name="connsiteX7" fmla="*/ 1915435 w 1945985"/>
                <a:gd name="connsiteY7" fmla="*/ 127377 h 912156"/>
                <a:gd name="connsiteX8" fmla="*/ 1945985 w 1945985"/>
                <a:gd name="connsiteY8" fmla="*/ 127377 h 912156"/>
                <a:gd name="connsiteX9" fmla="*/ 1918689 w 1945985"/>
                <a:gd name="connsiteY9" fmla="*/ 793515 h 912156"/>
                <a:gd name="connsiteX10" fmla="*/ 1486171 w 1945985"/>
                <a:gd name="connsiteY10" fmla="*/ 860557 h 912156"/>
                <a:gd name="connsiteX11" fmla="*/ 367842 w 1945985"/>
                <a:gd name="connsiteY11" fmla="*/ 616093 h 912156"/>
                <a:gd name="connsiteX12" fmla="*/ 381490 w 1945985"/>
                <a:gd name="connsiteY12" fmla="*/ 831205 h 912156"/>
                <a:gd name="connsiteX13" fmla="*/ 0 w 1945985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915435 w 1918689"/>
                <a:gd name="connsiteY7" fmla="*/ 127377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37270 w 1918689"/>
                <a:gd name="connsiteY4" fmla="*/ 120470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18689"/>
                <a:gd name="connsiteY0" fmla="*/ 285949 h 912156"/>
                <a:gd name="connsiteX1" fmla="*/ 504320 w 1918689"/>
                <a:gd name="connsiteY1" fmla="*/ 0 h 912156"/>
                <a:gd name="connsiteX2" fmla="*/ 463377 w 1918689"/>
                <a:gd name="connsiteY2" fmla="*/ 283350 h 912156"/>
                <a:gd name="connsiteX3" fmla="*/ 1613240 w 1918689"/>
                <a:gd name="connsiteY3" fmla="*/ 556305 h 912156"/>
                <a:gd name="connsiteX4" fmla="*/ 1529572 w 1918689"/>
                <a:gd name="connsiteY4" fmla="*/ 165542 h 912156"/>
                <a:gd name="connsiteX5" fmla="*/ 1479750 w 1918689"/>
                <a:gd name="connsiteY5" fmla="*/ 153159 h 912156"/>
                <a:gd name="connsiteX6" fmla="*/ 1673585 w 1918689"/>
                <a:gd name="connsiteY6" fmla="*/ 136093 h 912156"/>
                <a:gd name="connsiteX7" fmla="*/ 1854659 w 1918689"/>
                <a:gd name="connsiteY7" fmla="*/ 132771 h 912156"/>
                <a:gd name="connsiteX8" fmla="*/ 1870017 w 1918689"/>
                <a:gd name="connsiteY8" fmla="*/ 134118 h 912156"/>
                <a:gd name="connsiteX9" fmla="*/ 1918689 w 1918689"/>
                <a:gd name="connsiteY9" fmla="*/ 793515 h 912156"/>
                <a:gd name="connsiteX10" fmla="*/ 1486171 w 1918689"/>
                <a:gd name="connsiteY10" fmla="*/ 860557 h 912156"/>
                <a:gd name="connsiteX11" fmla="*/ 367842 w 1918689"/>
                <a:gd name="connsiteY11" fmla="*/ 616093 h 912156"/>
                <a:gd name="connsiteX12" fmla="*/ 381490 w 1918689"/>
                <a:gd name="connsiteY12" fmla="*/ 831205 h 912156"/>
                <a:gd name="connsiteX13" fmla="*/ 0 w 1918689"/>
                <a:gd name="connsiteY13" fmla="*/ 285949 h 912156"/>
                <a:gd name="connsiteX0" fmla="*/ 0 w 1994657"/>
                <a:gd name="connsiteY0" fmla="*/ 285949 h 908998"/>
                <a:gd name="connsiteX1" fmla="*/ 504320 w 1994657"/>
                <a:gd name="connsiteY1" fmla="*/ 0 h 908998"/>
                <a:gd name="connsiteX2" fmla="*/ 463377 w 1994657"/>
                <a:gd name="connsiteY2" fmla="*/ 283350 h 908998"/>
                <a:gd name="connsiteX3" fmla="*/ 1613240 w 1994657"/>
                <a:gd name="connsiteY3" fmla="*/ 556305 h 908998"/>
                <a:gd name="connsiteX4" fmla="*/ 1529572 w 1994657"/>
                <a:gd name="connsiteY4" fmla="*/ 165542 h 908998"/>
                <a:gd name="connsiteX5" fmla="*/ 1479750 w 1994657"/>
                <a:gd name="connsiteY5" fmla="*/ 153159 h 908998"/>
                <a:gd name="connsiteX6" fmla="*/ 1673585 w 1994657"/>
                <a:gd name="connsiteY6" fmla="*/ 136093 h 908998"/>
                <a:gd name="connsiteX7" fmla="*/ 1854659 w 1994657"/>
                <a:gd name="connsiteY7" fmla="*/ 132771 h 908998"/>
                <a:gd name="connsiteX8" fmla="*/ 1870017 w 1994657"/>
                <a:gd name="connsiteY8" fmla="*/ 134118 h 908998"/>
                <a:gd name="connsiteX9" fmla="*/ 1994657 w 1994657"/>
                <a:gd name="connsiteY9" fmla="*/ 786775 h 908998"/>
                <a:gd name="connsiteX10" fmla="*/ 1486171 w 1994657"/>
                <a:gd name="connsiteY10" fmla="*/ 860557 h 908998"/>
                <a:gd name="connsiteX11" fmla="*/ 367842 w 1994657"/>
                <a:gd name="connsiteY11" fmla="*/ 616093 h 908998"/>
                <a:gd name="connsiteX12" fmla="*/ 381490 w 1994657"/>
                <a:gd name="connsiteY12" fmla="*/ 831205 h 908998"/>
                <a:gd name="connsiteX13" fmla="*/ 0 w 1994657"/>
                <a:gd name="connsiteY13" fmla="*/ 285949 h 9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4657" h="908998">
                  <a:moveTo>
                    <a:pt x="0" y="285949"/>
                  </a:moveTo>
                  <a:lnTo>
                    <a:pt x="504320" y="0"/>
                  </a:lnTo>
                  <a:lnTo>
                    <a:pt x="463377" y="283350"/>
                  </a:lnTo>
                  <a:lnTo>
                    <a:pt x="1613240" y="556305"/>
                  </a:lnTo>
                  <a:lnTo>
                    <a:pt x="1529572" y="165542"/>
                  </a:lnTo>
                  <a:lnTo>
                    <a:pt x="1479750" y="153159"/>
                  </a:lnTo>
                  <a:lnTo>
                    <a:pt x="1673585" y="136093"/>
                  </a:lnTo>
                  <a:lnTo>
                    <a:pt x="1854659" y="132771"/>
                  </a:lnTo>
                  <a:lnTo>
                    <a:pt x="1870017" y="134118"/>
                  </a:lnTo>
                  <a:lnTo>
                    <a:pt x="1994657" y="786775"/>
                  </a:lnTo>
                  <a:cubicBezTo>
                    <a:pt x="1831585" y="961288"/>
                    <a:pt x="1762843" y="912874"/>
                    <a:pt x="1486171" y="860557"/>
                  </a:cubicBezTo>
                  <a:cubicBezTo>
                    <a:pt x="1223147" y="821888"/>
                    <a:pt x="551956" y="605062"/>
                    <a:pt x="367842" y="616093"/>
                  </a:cubicBezTo>
                  <a:lnTo>
                    <a:pt x="381490" y="831205"/>
                  </a:lnTo>
                  <a:lnTo>
                    <a:pt x="0" y="285949"/>
                  </a:lnTo>
                  <a:close/>
                </a:path>
              </a:pathLst>
            </a:cu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sp>
        <p:nvSpPr>
          <p:cNvPr id="26" name="3 Título"/>
          <p:cNvSpPr>
            <a:spLocks noGrp="1"/>
          </p:cNvSpPr>
          <p:nvPr>
            <p:ph type="title"/>
          </p:nvPr>
        </p:nvSpPr>
        <p:spPr>
          <a:xfrm>
            <a:off x="1608298" y="818355"/>
            <a:ext cx="2819400" cy="1216025"/>
          </a:xfrm>
        </p:spPr>
        <p:txBody>
          <a:bodyPr>
            <a:normAutofit/>
          </a:bodyPr>
          <a:lstStyle/>
          <a:p>
            <a:r>
              <a:rPr lang="es-GT" sz="5400" b="1" dirty="0">
                <a:latin typeface="Tekton Pro Cond"/>
              </a:rPr>
              <a:t>R</a:t>
            </a:r>
            <a:r>
              <a:rPr lang="es-GT" sz="5400" dirty="0">
                <a:latin typeface="Tekton Pro Cond"/>
              </a:rPr>
              <a:t>educir</a:t>
            </a:r>
          </a:p>
        </p:txBody>
      </p:sp>
      <p:sp>
        <p:nvSpPr>
          <p:cNvPr id="27" name="3 Título"/>
          <p:cNvSpPr txBox="1">
            <a:spLocks/>
          </p:cNvSpPr>
          <p:nvPr/>
        </p:nvSpPr>
        <p:spPr bwMode="auto">
          <a:xfrm>
            <a:off x="4614037" y="1953270"/>
            <a:ext cx="27352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GT" sz="5400" b="1" dirty="0">
                <a:latin typeface="Tekton Pro Cond"/>
              </a:rPr>
              <a:t>R</a:t>
            </a:r>
            <a:r>
              <a:rPr lang="es-GT" sz="5400" dirty="0">
                <a:latin typeface="Tekton Pro Cond"/>
              </a:rPr>
              <a:t>eusar</a:t>
            </a:r>
          </a:p>
        </p:txBody>
      </p:sp>
      <p:sp>
        <p:nvSpPr>
          <p:cNvPr id="28" name="3 Título"/>
          <p:cNvSpPr txBox="1">
            <a:spLocks/>
          </p:cNvSpPr>
          <p:nvPr/>
        </p:nvSpPr>
        <p:spPr bwMode="auto">
          <a:xfrm>
            <a:off x="7464300" y="3001167"/>
            <a:ext cx="313213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GT" sz="5400" b="1" dirty="0">
                <a:latin typeface="Tekton Pro Cond"/>
              </a:rPr>
              <a:t>R</a:t>
            </a:r>
            <a:r>
              <a:rPr lang="es-GT" sz="5400" dirty="0">
                <a:latin typeface="Tekton Pro Cond"/>
              </a:rPr>
              <a:t>eciclar</a:t>
            </a:r>
          </a:p>
        </p:txBody>
      </p:sp>
    </p:spTree>
    <p:extLst>
      <p:ext uri="{BB962C8B-B14F-4D97-AF65-F5344CB8AC3E}">
        <p14:creationId xmlns:p14="http://schemas.microsoft.com/office/powerpoint/2010/main" val="204687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007" y="3503077"/>
            <a:ext cx="4710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¿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Cuál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es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la R 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más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importante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?</a:t>
            </a:r>
            <a:b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GB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¿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Por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qué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?</a:t>
            </a:r>
            <a:endParaRPr lang="en-GB" sz="20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01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5E15568-2AB1-40F8-9954-851A0EDFB4E2}"/>
              </a:ext>
            </a:extLst>
          </p:cNvPr>
          <p:cNvSpPr/>
          <p:nvPr/>
        </p:nvSpPr>
        <p:spPr>
          <a:xfrm>
            <a:off x="1912601" y="1383594"/>
            <a:ext cx="3538922" cy="40538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xmlns="" id="{DA4F297F-FC87-4764-B500-8146954437E8}"/>
                  </a:ext>
                </a:extLst>
              </p14:cNvPr>
              <p14:cNvContentPartPr/>
              <p14:nvPr/>
            </p14:nvContentPartPr>
            <p14:xfrm>
              <a:off x="2211927" y="-405305"/>
              <a:ext cx="21960" cy="21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A4F297F-FC87-4764-B500-8146954437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927" y="-414305"/>
                <a:ext cx="396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xmlns="" id="{6B017F10-A15F-4718-8581-2145625ED06A}"/>
                  </a:ext>
                </a:extLst>
              </p14:cNvPr>
              <p14:cNvContentPartPr/>
              <p14:nvPr/>
            </p14:nvContentPartPr>
            <p14:xfrm>
              <a:off x="9833127" y="3695455"/>
              <a:ext cx="30600" cy="39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B017F10-A15F-4718-8581-2145625ED0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24487" y="3686815"/>
                <a:ext cx="482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xmlns="" id="{1724ED91-8B30-462A-9155-D0BFD5089970}"/>
                  </a:ext>
                </a:extLst>
              </p14:cNvPr>
              <p14:cNvContentPartPr/>
              <p14:nvPr/>
            </p14:nvContentPartPr>
            <p14:xfrm>
              <a:off x="8345967" y="3197575"/>
              <a:ext cx="1764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724ED91-8B30-462A-9155-D0BFD50899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7327" y="3188935"/>
                <a:ext cx="35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xmlns="" id="{39EB9D44-C2A9-4B33-868C-4CD4E93ED45A}"/>
                  </a:ext>
                </a:extLst>
              </p14:cNvPr>
              <p14:cNvContentPartPr/>
              <p14:nvPr/>
            </p14:nvContentPartPr>
            <p14:xfrm>
              <a:off x="10013847" y="2961415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9EB9D44-C2A9-4B33-868C-4CD4E93ED4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04847" y="29524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xmlns="" id="{7ECED8BA-607D-4836-ABF0-0747267E8D8C}"/>
              </a:ext>
            </a:extLst>
          </p:cNvPr>
          <p:cNvSpPr txBox="1">
            <a:spLocks/>
          </p:cNvSpPr>
          <p:nvPr/>
        </p:nvSpPr>
        <p:spPr>
          <a:xfrm>
            <a:off x="5948967" y="1781643"/>
            <a:ext cx="3872235" cy="3164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Se trata de vivir procurando desechar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menor cantidad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posible de residuos, especialmente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los de 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corta vida útil, de plásticos y que no son </a:t>
            </a:r>
            <a:r>
              <a:rPr lang="es-GT" dirty="0" smtClean="0">
                <a:solidFill>
                  <a:schemeClr val="accent3">
                    <a:lumMod val="50000"/>
                  </a:schemeClr>
                </a:solidFill>
              </a:rPr>
              <a:t>reciclables</a:t>
            </a:r>
            <a:r>
              <a:rPr lang="es-GT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GB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" name="4 Grupo"/>
          <p:cNvGrpSpPr>
            <a:grpSpLocks/>
          </p:cNvGrpSpPr>
          <p:nvPr/>
        </p:nvGrpSpPr>
        <p:grpSpPr bwMode="auto">
          <a:xfrm>
            <a:off x="2530215" y="2011142"/>
            <a:ext cx="2466693" cy="2373586"/>
            <a:chOff x="5292675" y="2263224"/>
            <a:chExt cx="1697049" cy="1584176"/>
          </a:xfrm>
        </p:grpSpPr>
        <p:sp>
          <p:nvSpPr>
            <p:cNvPr id="10" name="9 Elipse"/>
            <p:cNvSpPr/>
            <p:nvPr/>
          </p:nvSpPr>
          <p:spPr>
            <a:xfrm>
              <a:off x="5339169" y="2263224"/>
              <a:ext cx="1650555" cy="1584176"/>
            </a:xfrm>
            <a:prstGeom prst="ellipse">
              <a:avLst/>
            </a:prstGeom>
            <a:solidFill>
              <a:srgbClr val="CFD490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2" name="11 Flecha abajo"/>
            <p:cNvSpPr/>
            <p:nvPr/>
          </p:nvSpPr>
          <p:spPr>
            <a:xfrm>
              <a:off x="5795398" y="2853718"/>
              <a:ext cx="720665" cy="863518"/>
            </a:xfrm>
            <a:prstGeom prst="downArrow">
              <a:avLst/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975564" y="2552123"/>
              <a:ext cx="363237" cy="165084"/>
            </a:xfrm>
            <a:prstGeom prst="rect">
              <a:avLst/>
            </a:prstGeom>
            <a:solidFill>
              <a:srgbClr val="234600"/>
            </a:solidFill>
            <a:ln>
              <a:solidFill>
                <a:srgbClr val="234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  <p:sp>
          <p:nvSpPr>
            <p:cNvPr id="14" name="13 Elipse"/>
            <p:cNvSpPr/>
            <p:nvPr/>
          </p:nvSpPr>
          <p:spPr>
            <a:xfrm>
              <a:off x="5292675" y="2279098"/>
              <a:ext cx="1598248" cy="1546078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GT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2629024" y="4717533"/>
            <a:ext cx="2269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3200" b="1" dirty="0">
                <a:solidFill>
                  <a:schemeClr val="accent3">
                    <a:lumMod val="50000"/>
                  </a:schemeClr>
                </a:solidFill>
              </a:rPr>
              <a:t>R1 </a:t>
            </a:r>
            <a:r>
              <a:rPr lang="es-GT" sz="3200" b="1" dirty="0" smtClean="0">
                <a:solidFill>
                  <a:schemeClr val="accent3">
                    <a:lumMod val="50000"/>
                  </a:schemeClr>
                </a:solidFill>
              </a:rPr>
              <a:t>REDUCIR</a:t>
            </a:r>
            <a:endParaRPr lang="es-GT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F109836-A1FD-4510-8B96-56894277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3" y="2274781"/>
            <a:ext cx="4710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GB" sz="4800" b="1" spc="3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/>
            </a:r>
            <a:b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¿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Cómo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GB" sz="4800" b="1" spc="3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podemos</a:t>
            </a:r>
            <a:r>
              <a:rPr lang="en-GB" sz="4800" b="1" spc="3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R-E-D-U-C-I-R?</a:t>
            </a:r>
            <a:endParaRPr lang="en-GB" sz="2000" b="1" spc="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xmlns="" id="{977642F3-2A97-4F56-9A35-A14221368FA0}"/>
                  </a:ext>
                </a:extLst>
              </p14:cNvPr>
              <p14:cNvContentPartPr/>
              <p14:nvPr/>
            </p14:nvContentPartPr>
            <p14:xfrm>
              <a:off x="3173940" y="1779135"/>
              <a:ext cx="13680" cy="54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77642F3-2A97-4F56-9A35-A14221368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4940" y="1770135"/>
                <a:ext cx="3132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70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4 Imagen" descr="http://www.stephensons.com/163871-3486-large/25-x-thermal-wall-polystyrene-cups-7oz--20cl-brbrpack-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760413"/>
            <a:ext cx="4452938" cy="41767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7 Imagen" descr="http://www.ikea.com/us/en/images/products/ikea--mug__51249_PE150726_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2438" y="760413"/>
            <a:ext cx="3995738" cy="4205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" name="Picture 2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47" y="5120084"/>
            <a:ext cx="1182291" cy="1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5035215"/>
            <a:ext cx="1344724" cy="13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0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45" y="5374314"/>
            <a:ext cx="1182291" cy="1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sultado de imagen para cheque de bueno y x de malo sin 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950" y="5374314"/>
            <a:ext cx="1344724" cy="13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tellas reutilizables. ¿Plástico, vidrio, aluminio o acero inoxidable? •  Esturiraf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3419" r="23810" b="14148"/>
          <a:stretch/>
        </p:blipFill>
        <p:spPr bwMode="auto">
          <a:xfrm>
            <a:off x="2018535" y="1803400"/>
            <a:ext cx="3194849" cy="26816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otellas de plástico contra latas de aluminio: ¿quién ganará la lucha  mundial por el agua? | AméricaEconomía | AméricaEconom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3" name="AutoShape 6" descr="Botellas de plástico contra latas de aluminio: ¿quién ganará la lucha  mundial por el agua? | AméricaEconomía | AméricaEconomí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4" name="AutoShape 8" descr="Basura compuesta de latas, botellas de plástico, vidrio, cartón, botellas,  latas y tetrabrik bombilla Fotografía de stock - Alam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5" name="AutoShape 12" descr="Una decena de países del Caribe prohíben los plásticos de un solo uso |  Santo Domingo Digit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9" name="AutoShape 14" descr="Una decena de países del Caribe prohíben los plásticos de un solo uso |  Santo Domingo Digita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10" name="AutoShape 16" descr="Una decena de países del Caribe prohíben los plásticos de un solo uso |  Santo Domingo Digita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42" name="Picture 18" descr="Pacto Chileno de los Plásticos busca frenar contaminació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b="9018"/>
          <a:stretch/>
        </p:blipFill>
        <p:spPr bwMode="auto">
          <a:xfrm>
            <a:off x="5791200" y="402431"/>
            <a:ext cx="4592310" cy="23153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tellas de plástico contra latas de aluminio: ¿quién ganará la lucha  mundial por el agua? | AméricaEconomía | AméricaEconomí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b="29394"/>
          <a:stretch/>
        </p:blipFill>
        <p:spPr bwMode="auto">
          <a:xfrm>
            <a:off x="5791200" y="2870119"/>
            <a:ext cx="4592310" cy="23294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4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4E09C2471C734D89815E3AA915F8E9" ma:contentTypeVersion="12" ma:contentTypeDescription="Create a new document." ma:contentTypeScope="" ma:versionID="b292e3f99418859cfbb24bde07fc2555">
  <xsd:schema xmlns:xsd="http://www.w3.org/2001/XMLSchema" xmlns:xs="http://www.w3.org/2001/XMLSchema" xmlns:p="http://schemas.microsoft.com/office/2006/metadata/properties" xmlns:ns2="7f36d124-fa24-43ad-b0e6-e38c4c23783e" xmlns:ns3="77717d4c-569b-4fe4-adbd-f29601aa9ae9" targetNamespace="http://schemas.microsoft.com/office/2006/metadata/properties" ma:root="true" ma:fieldsID="fbaf98133b1aad0c20b20411b7130678" ns2:_="" ns3:_="">
    <xsd:import namespace="7f36d124-fa24-43ad-b0e6-e38c4c23783e"/>
    <xsd:import namespace="77717d4c-569b-4fe4-adbd-f29601aa9a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6d124-fa24-43ad-b0e6-e38c4c2378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17d4c-569b-4fe4-adbd-f29601aa9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20D68-9B87-4FC1-B291-8614827A2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6d124-fa24-43ad-b0e6-e38c4c23783e"/>
    <ds:schemaRef ds:uri="77717d4c-569b-4fe4-adbd-f29601aa9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9F7D8C-876B-4CAF-86A2-1B1B802A938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77717d4c-569b-4fe4-adbd-f29601aa9ae9"/>
    <ds:schemaRef ds:uri="http://schemas.microsoft.com/office/infopath/2007/PartnerControls"/>
    <ds:schemaRef ds:uri="7f36d124-fa24-43ad-b0e6-e38c4c23783e"/>
  </ds:schemaRefs>
</ds:datastoreItem>
</file>

<file path=customXml/itemProps3.xml><?xml version="1.0" encoding="utf-8"?>
<ds:datastoreItem xmlns:ds="http://schemas.openxmlformats.org/officeDocument/2006/customXml" ds:itemID="{BE683F52-D3FC-4988-A6E7-C7D4ADB23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3304</TotalTime>
  <Words>146</Words>
  <Application>Microsoft Office PowerPoint</Application>
  <PresentationFormat>Personalizado</PresentationFormat>
  <Paragraphs>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Tekton Pro Cond</vt:lpstr>
      <vt:lpstr>Calibri Light</vt:lpstr>
      <vt:lpstr>Tema de Office</vt:lpstr>
      <vt:lpstr>1_Tema de Office</vt:lpstr>
      <vt:lpstr>4_Tema de Office</vt:lpstr>
      <vt:lpstr>Presentación de PowerPoint</vt:lpstr>
      <vt:lpstr>Presentación de PowerPoint</vt:lpstr>
      <vt:lpstr>Presentación de PowerPoint</vt:lpstr>
      <vt:lpstr>Reducir</vt:lpstr>
      <vt:lpstr>¿Cuál es la R más importante?   ¿Por qué?</vt:lpstr>
      <vt:lpstr>Presentación de PowerPoint</vt:lpstr>
      <vt:lpstr>  ¿Cómo podemos R-E-D-U-C-I-R?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Valladares</dc:creator>
  <cp:lastModifiedBy>Alex Ortiz</cp:lastModifiedBy>
  <cp:revision>64</cp:revision>
  <dcterms:created xsi:type="dcterms:W3CDTF">2019-09-02T18:15:52Z</dcterms:created>
  <dcterms:modified xsi:type="dcterms:W3CDTF">2020-11-15T10:59:09Z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0x010100094E09C2471C734D89815E3AA915F8E9</vt:lpwstr>
  </property>
</Properties>
</file>