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84" r:id="rId5"/>
    <p:sldMasterId id="2147483696" r:id="rId6"/>
    <p:sldMasterId id="2147483708" r:id="rId7"/>
    <p:sldMasterId id="2147483720" r:id="rId8"/>
  </p:sldMasterIdLst>
  <p:sldIdLst>
    <p:sldId id="256" r:id="rId9"/>
    <p:sldId id="263" r:id="rId10"/>
    <p:sldId id="262" r:id="rId11"/>
    <p:sldId id="259" r:id="rId12"/>
    <p:sldId id="287" r:id="rId13"/>
    <p:sldId id="260" r:id="rId14"/>
    <p:sldId id="265" r:id="rId15"/>
    <p:sldId id="267" r:id="rId16"/>
    <p:sldId id="269" r:id="rId17"/>
    <p:sldId id="289" r:id="rId18"/>
    <p:sldId id="268" r:id="rId19"/>
    <p:sldId id="270" r:id="rId20"/>
    <p:sldId id="271" r:id="rId21"/>
    <p:sldId id="272" r:id="rId22"/>
    <p:sldId id="273" r:id="rId23"/>
    <p:sldId id="274" r:id="rId24"/>
    <p:sldId id="266" r:id="rId25"/>
    <p:sldId id="276" r:id="rId26"/>
    <p:sldId id="277" r:id="rId27"/>
    <p:sldId id="279" r:id="rId28"/>
    <p:sldId id="290" r:id="rId29"/>
    <p:sldId id="278" r:id="rId30"/>
    <p:sldId id="291" r:id="rId31"/>
    <p:sldId id="292" r:id="rId32"/>
    <p:sldId id="293" r:id="rId33"/>
    <p:sldId id="281" r:id="rId34"/>
    <p:sldId id="286" r:id="rId35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Stencil" pitchFamily="82" charset="0"/>
      <p:regular r:id="rId40"/>
    </p:embeddedFont>
    <p:embeddedFont>
      <p:font typeface="Calibri Light" charset="0"/>
      <p:regular r:id="rId41"/>
      <p: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70" d="100"/>
          <a:sy n="70" d="100"/>
        </p:scale>
        <p:origin x="-52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47:2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7251 0 0,'0'0'190'0'0,"0"0"-137"0"0,0 0-8 0 0,0 0 76 0 0,0 0 63 0 0,0 0 77 0 0,0 0 19 0 0,0 0-82 0 0,0 0-86 0 0,0 0-75 0 0,0 0-61 0 0,0 0-107 0 0,0 0-205 0 0,0 0-320 0 0,0 0-507 0 0,0 0-601 0 0,-2 0-234 0 0,-6 0-198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5T03:50:2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5T03:50:2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43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4146,'0'12'784,"-9"-18"-624,15 12-16,-12-12-16,6-3 49,6 15-49,-12-6-112,6 6-16,0-6-32,9 0-16,-9-12-209,4 12-383,-4-6-112,0-6-113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2673,'0'9'576,"-4"-9"-303,4 0-145,-6-9-96,12 9-32,-6 6 16,4-9 0,-8 3 0,8-6-16,-8 12-16,8-9-192,-4 6-193,0-9 17,-4 0-272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47:2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7251 0 0,'0'0'190'0'0,"0"0"-137"0"0,0 0-8 0 0,0 0 76 0 0,0 0 63 0 0,0 0 77 0 0,0 0 19 0 0,0 0-82 0 0,0 0-86 0 0,0 0-75 0 0,0 0-61 0 0,0 0-107 0 0,0 0-205 0 0,0 0-320 0 0,0 0-507 0 0,0 0-601 0 0,-2 0-234 0 0,-6 0-198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 2561,'0'6'272,"-7"-6"-272,14-9-192,-7 9-96,0 6 32,0-3 240,-7-6 0,7 3-48,0 3-256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5T03:45:56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5T03:50:21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98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88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6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60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8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3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89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8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08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7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74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07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6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2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8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9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6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8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816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5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3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1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4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3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88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6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7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7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2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0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8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3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6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163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3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9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3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5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4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6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07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9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6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8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7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6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4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customXml" Target="../ink/ink17.xml"/><Relationship Id="rId7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20.png"/><Relationship Id="rId5" Type="http://schemas.openxmlformats.org/officeDocument/2006/relationships/customXml" Target="../ink/ink18.xml"/><Relationship Id="rId10" Type="http://schemas.openxmlformats.org/officeDocument/2006/relationships/customXml" Target="../ink/ink20.xml"/><Relationship Id="rId4" Type="http://schemas.openxmlformats.org/officeDocument/2006/relationships/image" Target="../media/image700.png"/><Relationship Id="rId9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customXml" Target="../ink/ink21.xml"/><Relationship Id="rId7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0.png"/><Relationship Id="rId5" Type="http://schemas.openxmlformats.org/officeDocument/2006/relationships/customXml" Target="../ink/ink22.xml"/><Relationship Id="rId10" Type="http://schemas.openxmlformats.org/officeDocument/2006/relationships/customXml" Target="../ink/ink24.xml"/><Relationship Id="rId4" Type="http://schemas.openxmlformats.org/officeDocument/2006/relationships/image" Target="../media/image700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customXml" Target="../ink/ink28.xml"/><Relationship Id="rId7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20.png"/><Relationship Id="rId5" Type="http://schemas.openxmlformats.org/officeDocument/2006/relationships/customXml" Target="../ink/ink29.xml"/><Relationship Id="rId10" Type="http://schemas.openxmlformats.org/officeDocument/2006/relationships/customXml" Target="../ink/ink31.xml"/><Relationship Id="rId4" Type="http://schemas.openxmlformats.org/officeDocument/2006/relationships/image" Target="../media/image700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emf"/><Relationship Id="rId18" Type="http://schemas.openxmlformats.org/officeDocument/2006/relationships/customXml" Target="../ink/ink11.xml"/><Relationship Id="rId3" Type="http://schemas.openxmlformats.org/officeDocument/2006/relationships/customXml" Target="../ink/ink6.xml"/><Relationship Id="rId12" Type="http://schemas.openxmlformats.org/officeDocument/2006/relationships/customXml" Target="../ink/ink8.xml"/><Relationship Id="rId17" Type="http://schemas.openxmlformats.org/officeDocument/2006/relationships/image" Target="../media/image9.emf"/><Relationship Id="rId2" Type="http://schemas.openxmlformats.org/officeDocument/2006/relationships/image" Target="../media/image6.jpg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customXml" Target="../ink/ink7.xml"/><Relationship Id="rId15" Type="http://schemas.openxmlformats.org/officeDocument/2006/relationships/image" Target="../media/image8.emf"/><Relationship Id="rId4" Type="http://schemas.openxmlformats.org/officeDocument/2006/relationships/image" Target="../media/image70.png"/><Relationship Id="rId14" Type="http://schemas.openxmlformats.org/officeDocument/2006/relationships/customXml" Target="../ink/ink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customXml" Target="../ink/ink12.xml"/><Relationship Id="rId7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20.png"/><Relationship Id="rId5" Type="http://schemas.openxmlformats.org/officeDocument/2006/relationships/customXml" Target="../ink/ink13.xml"/><Relationship Id="rId10" Type="http://schemas.openxmlformats.org/officeDocument/2006/relationships/customXml" Target="../ink/ink15.xml"/><Relationship Id="rId4" Type="http://schemas.openxmlformats.org/officeDocument/2006/relationships/image" Target="../media/image700.png"/><Relationship Id="rId9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35C85B4C-2C4E-4D01-9E7F-DFAADB276C84}"/>
                  </a:ext>
                </a:extLst>
              </p14:cNvPr>
              <p14:cNvContentPartPr/>
              <p14:nvPr/>
            </p14:nvContentPartPr>
            <p14:xfrm>
              <a:off x="3184566" y="2471186"/>
              <a:ext cx="39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5C85B4C-2C4E-4D01-9E7F-DFAADB276C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5926" y="2462546"/>
                <a:ext cx="216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17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2734265" y="1799861"/>
            <a:ext cx="6709985" cy="3164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¡Pausa!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GT" sz="3200" b="1" dirty="0" smtClean="0">
              <a:solidFill>
                <a:srgbClr val="A5A5A5">
                  <a:lumMod val="50000"/>
                </a:srgb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Ir a la actividad 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i="1" dirty="0" smtClean="0">
                <a:solidFill>
                  <a:srgbClr val="A5A5A5">
                    <a:lumMod val="50000"/>
                  </a:srgbClr>
                </a:solidFill>
              </a:rPr>
              <a:t>«COMPETENCIA DE REUTILIZAR»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GT" sz="3200" b="1" i="1" dirty="0">
              <a:solidFill>
                <a:srgbClr val="A5A5A5">
                  <a:lumMod val="50000"/>
                </a:srgb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i="1" dirty="0" smtClean="0">
                <a:solidFill>
                  <a:srgbClr val="A5A5A5">
                    <a:lumMod val="50000"/>
                  </a:srgbClr>
                </a:solidFill>
              </a:rPr>
              <a:t>…</a:t>
            </a:r>
            <a:endParaRPr lang="en-GB" sz="3200" b="1" i="1" dirty="0">
              <a:solidFill>
                <a:srgbClr val="A5A5A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www.recreoviral.com/wp-content/uploads/2014/08/mac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09" y="1733267"/>
            <a:ext cx="5022862" cy="33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green leafed plant in can hanging on w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78" y="1020158"/>
            <a:ext cx="31813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7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7" name="Picture 9" descr="D:\Dropbox\Centro Esdras\Medio Ambiente\material sobre reciclaje\ideas reutilizar\ugandaperlen3l.jpg"/>
          <p:cNvPicPr>
            <a:picLocks noChangeAspect="1" noChangeArrowheads="1"/>
          </p:cNvPicPr>
          <p:nvPr/>
        </p:nvPicPr>
        <p:blipFill>
          <a:blip r:embed="rId3"/>
          <a:srcRect r="16826"/>
          <a:stretch>
            <a:fillRect/>
          </a:stretch>
        </p:blipFill>
        <p:spPr bwMode="auto">
          <a:xfrm rot="5400000">
            <a:off x="6236538" y="2467503"/>
            <a:ext cx="5260266" cy="180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D:\Dropbox\Centro Esdras\Medio Ambiente\material sobre reciclaje\ideas reutilizar\Bil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2705" y="2628383"/>
            <a:ext cx="4189038" cy="33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2141831" y="780148"/>
            <a:ext cx="4629150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spc="300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Páginas</a:t>
            </a:r>
            <a:r>
              <a:rPr lang="en-GB" sz="4800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de </a:t>
            </a:r>
            <a:r>
              <a:rPr lang="en-GB" sz="4800" spc="300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revista</a:t>
            </a:r>
            <a:r>
              <a:rPr lang="en-GB" sz="4800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y </a:t>
            </a:r>
            <a:r>
              <a:rPr lang="en-GB" sz="4800" spc="300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periódico</a:t>
            </a:r>
            <a:endParaRPr lang="en-GB" sz="20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40" y="1269766"/>
            <a:ext cx="5648059" cy="413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5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4" name="Picture 2" descr="http://cdn5.upsocl.com/wp-content/uploads/2014/12/portada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83" y="1074876"/>
            <a:ext cx="6728348" cy="462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" name="Picture 2" descr="http://1.bp.blogspot.com/-a-d32bjOKXo/UeMp067c39I/AAAAAAAAB40/ui0bsBe3qF8/s1600/escobas+con+material+reciclable+usos+y+reusos+de+materiales+reciclable+como+bootellas+de+PET+envases+plasticos+para+liqui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61" y="998303"/>
            <a:ext cx="6192563" cy="48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4" name="Picture 2" descr="http://www.dforceblog.com/wp-content/gallery/casa-botellas/botellas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30" y="882431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cologiaverde.com/wp-content/2011/07/Contra-el-desalojo-viviendas-con-botellas-de-plasti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78" y="2870514"/>
            <a:ext cx="4764852" cy="27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5568-2AB1-40F8-9954-851A0EDFB4E2}"/>
              </a:ext>
            </a:extLst>
          </p:cNvPr>
          <p:cNvSpPr/>
          <p:nvPr/>
        </p:nvSpPr>
        <p:spPr>
          <a:xfrm>
            <a:off x="1912601" y="1383594"/>
            <a:ext cx="3538922" cy="40538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D7D31">
                  <a:lumMod val="50000"/>
                </a:srgb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5948967" y="2002367"/>
            <a:ext cx="4065240" cy="3164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Se trata de someter un artículo que ya cumplió con el uso esperado a un proceso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de desintegración </a:t>
            </a: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y reconformación de la materia prima para generar nuevos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artículos.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GT" dirty="0">
              <a:solidFill>
                <a:srgbClr val="A5A5A5">
                  <a:lumMod val="50000"/>
                </a:srgb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29024" y="4717533"/>
            <a:ext cx="2421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R3 RECICLAR</a:t>
            </a:r>
            <a:endParaRPr lang="es-GT" sz="3200" b="1" dirty="0">
              <a:solidFill>
                <a:srgbClr val="A5A5A5">
                  <a:lumMod val="50000"/>
                </a:srgbClr>
              </a:solidFill>
            </a:endParaRPr>
          </a:p>
        </p:txBody>
      </p:sp>
      <p:grpSp>
        <p:nvGrpSpPr>
          <p:cNvPr id="21" name="20 Grupo"/>
          <p:cNvGrpSpPr>
            <a:grpSpLocks/>
          </p:cNvGrpSpPr>
          <p:nvPr/>
        </p:nvGrpSpPr>
        <p:grpSpPr bwMode="auto">
          <a:xfrm>
            <a:off x="2536052" y="2302393"/>
            <a:ext cx="2292019" cy="2216270"/>
            <a:chOff x="2034060" y="3766585"/>
            <a:chExt cx="1697049" cy="1584176"/>
          </a:xfrm>
        </p:grpSpPr>
        <p:grpSp>
          <p:nvGrpSpPr>
            <p:cNvPr id="22" name="21 Grupo"/>
            <p:cNvGrpSpPr>
              <a:grpSpLocks/>
            </p:cNvGrpSpPr>
            <p:nvPr/>
          </p:nvGrpSpPr>
          <p:grpSpPr bwMode="auto">
            <a:xfrm>
              <a:off x="2034060" y="3766585"/>
              <a:ext cx="1697049" cy="1584176"/>
              <a:chOff x="5292675" y="2263224"/>
              <a:chExt cx="1697049" cy="1584176"/>
            </a:xfrm>
          </p:grpSpPr>
          <p:sp>
            <p:nvSpPr>
              <p:cNvPr id="26" name="25 Elipse"/>
              <p:cNvSpPr/>
              <p:nvPr/>
            </p:nvSpPr>
            <p:spPr>
              <a:xfrm>
                <a:off x="5338712" y="2263224"/>
                <a:ext cx="1651012" cy="1584176"/>
              </a:xfrm>
              <a:prstGeom prst="ellipse">
                <a:avLst/>
              </a:prstGeom>
              <a:solidFill>
                <a:srgbClr val="CFD490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26 Elipse"/>
              <p:cNvSpPr/>
              <p:nvPr/>
            </p:nvSpPr>
            <p:spPr>
              <a:xfrm>
                <a:off x="5292675" y="2279098"/>
                <a:ext cx="1600211" cy="154608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30 Flecha izquierda y arriba"/>
            <p:cNvSpPr/>
            <p:nvPr/>
          </p:nvSpPr>
          <p:spPr>
            <a:xfrm rot="5821868">
              <a:off x="2160296" y="4480078"/>
              <a:ext cx="579384" cy="409578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24" name="30 Flecha izquierda y arriba"/>
            <p:cNvSpPr/>
            <p:nvPr/>
          </p:nvSpPr>
          <p:spPr>
            <a:xfrm rot="12790534">
              <a:off x="2542064" y="4091992"/>
              <a:ext cx="658817" cy="411123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25" name="30 Flecha izquierda y arriba"/>
            <p:cNvSpPr/>
            <p:nvPr/>
          </p:nvSpPr>
          <p:spPr>
            <a:xfrm rot="20341979">
              <a:off x="2694465" y="4612643"/>
              <a:ext cx="658817" cy="411123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8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F109836-A1FD-4510-8B96-5689427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062" y="2274781"/>
            <a:ext cx="51189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48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¿</a:t>
            </a:r>
            <a:r>
              <a:rPr lang="en-GB" sz="4800" b="1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Cómo</a:t>
            </a: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800" b="1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podemos</a:t>
            </a: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R-E-C-I-C-L-A-R-R?</a:t>
            </a:r>
            <a:endParaRPr lang="en-GB" sz="2000" b="1" spc="3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498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2 Marcador de contenido"/>
          <p:cNvSpPr txBox="1">
            <a:spLocks/>
          </p:cNvSpPr>
          <p:nvPr/>
        </p:nvSpPr>
        <p:spPr>
          <a:xfrm>
            <a:off x="2729552" y="859810"/>
            <a:ext cx="6919413" cy="472212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GT" dirty="0" smtClean="0">
                <a:solidFill>
                  <a:schemeClr val="bg1"/>
                </a:solidFill>
                <a:latin typeface="Tekton Pro Cond"/>
              </a:rPr>
              <a:t>Como personas individuales </a:t>
            </a:r>
            <a:r>
              <a:rPr lang="es-GT" b="1" dirty="0" smtClean="0">
                <a:solidFill>
                  <a:schemeClr val="bg1"/>
                </a:solidFill>
                <a:latin typeface="Tekton Pro Cond"/>
              </a:rPr>
              <a:t>NO</a:t>
            </a:r>
            <a:r>
              <a:rPr lang="es-GT" dirty="0" smtClean="0">
                <a:solidFill>
                  <a:schemeClr val="bg1"/>
                </a:solidFill>
                <a:latin typeface="Tekton Pro Cond"/>
              </a:rPr>
              <a:t> podemos reciclar… </a:t>
            </a:r>
          </a:p>
          <a:p>
            <a:pPr marL="0" indent="0" algn="ctr">
              <a:buFont typeface="Arial" charset="0"/>
              <a:buNone/>
            </a:pPr>
            <a:endParaRPr lang="es-GT" dirty="0" smtClean="0">
              <a:solidFill>
                <a:schemeClr val="bg1"/>
              </a:solidFill>
              <a:latin typeface="Tekton Pro Cond"/>
            </a:endParaRPr>
          </a:p>
          <a:p>
            <a:pPr marL="0" indent="0" algn="ctr">
              <a:buFont typeface="Arial" charset="0"/>
              <a:buNone/>
            </a:pPr>
            <a:r>
              <a:rPr lang="x-none" dirty="0" smtClean="0">
                <a:solidFill>
                  <a:schemeClr val="bg1"/>
                </a:solidFill>
                <a:latin typeface="Tekton Pro Cond"/>
              </a:rPr>
              <a:t>Pero sí podemos </a:t>
            </a:r>
          </a:p>
          <a:p>
            <a:pPr marL="0" indent="0" algn="ctr">
              <a:buFont typeface="Arial" charset="0"/>
              <a:buNone/>
            </a:pPr>
            <a:endParaRPr lang="x-none" dirty="0" smtClean="0">
              <a:solidFill>
                <a:schemeClr val="bg1"/>
              </a:solidFill>
              <a:latin typeface="Tekton Pro Cond"/>
            </a:endParaRPr>
          </a:p>
          <a:p>
            <a:pPr marL="0" indent="0" algn="ctr">
              <a:buFont typeface="Arial" charset="0"/>
              <a:buNone/>
            </a:pPr>
            <a:r>
              <a:rPr lang="x-none" sz="6000" dirty="0" smtClean="0">
                <a:solidFill>
                  <a:schemeClr val="bg1"/>
                </a:solidFill>
                <a:latin typeface="Stencil" panose="040409050D0802020404" pitchFamily="82" charset="0"/>
              </a:rPr>
              <a:t>SE - PA - RAR</a:t>
            </a:r>
          </a:p>
          <a:p>
            <a:pPr marL="0" indent="0" algn="ctr">
              <a:buFont typeface="Arial" charset="0"/>
              <a:buNone/>
            </a:pPr>
            <a:endParaRPr lang="x-none" dirty="0">
              <a:solidFill>
                <a:schemeClr val="bg1"/>
              </a:solidFill>
              <a:latin typeface="Tekton Pro Cond"/>
            </a:endParaRPr>
          </a:p>
          <a:p>
            <a:pPr marL="0" indent="0" algn="ctr">
              <a:buFont typeface="Arial" charset="0"/>
              <a:buNone/>
            </a:pPr>
            <a:r>
              <a:rPr lang="x-none" dirty="0" smtClean="0">
                <a:solidFill>
                  <a:schemeClr val="bg1"/>
                </a:solidFill>
                <a:latin typeface="Tekton Pro Cond"/>
              </a:rPr>
              <a:t>Como primer paso para </a:t>
            </a:r>
            <a:r>
              <a:rPr lang="x-none" b="1" dirty="0" smtClean="0">
                <a:solidFill>
                  <a:schemeClr val="bg1"/>
                </a:solidFill>
                <a:latin typeface="Tekton Pro Cond"/>
              </a:rPr>
              <a:t>RECICLAR</a:t>
            </a:r>
            <a:endParaRPr lang="es-GT" b="1" dirty="0">
              <a:solidFill>
                <a:schemeClr val="bg1"/>
              </a:solidFill>
              <a:latin typeface="Tekton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254316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120EF87-204C-4F9C-B2BC-5D3C336D279F}"/>
              </a:ext>
            </a:extLst>
          </p:cNvPr>
          <p:cNvSpPr txBox="1">
            <a:spLocks/>
          </p:cNvSpPr>
          <p:nvPr/>
        </p:nvSpPr>
        <p:spPr>
          <a:xfrm>
            <a:off x="3168794" y="2945434"/>
            <a:ext cx="5854412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SESIÓN </a:t>
            </a:r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4</a:t>
            </a:r>
            <a:endParaRPr lang="en-GB" sz="48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endParaRPr lang="en-GB" sz="36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¿QUÉ SON LAS 3R? (PARTE </a:t>
            </a:r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2)</a:t>
            </a:r>
            <a:endParaRPr lang="en-GB" sz="20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F109836-A1FD-4510-8B96-5689427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064" y="4062633"/>
            <a:ext cx="4710904" cy="1325563"/>
          </a:xfrm>
        </p:spPr>
        <p:txBody>
          <a:bodyPr>
            <a:noAutofit/>
          </a:bodyPr>
          <a:lstStyle/>
          <a:p>
            <a:pPr algn="ctr"/>
            <a:r>
              <a:rPr lang="en-GB" sz="36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36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El </a:t>
            </a:r>
            <a:r>
              <a:rPr lang="en-GB" sz="40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90% 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de los </a:t>
            </a:r>
            <a:r>
              <a:rPr lang="en-GB" sz="3600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residuos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0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SI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se </a:t>
            </a:r>
            <a:r>
              <a:rPr lang="en-GB" sz="3600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pueden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0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RECICLAR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36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36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3600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Sólo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0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10% 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de los </a:t>
            </a:r>
            <a:r>
              <a:rPr lang="en-GB" sz="3600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residuos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0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NO</a:t>
            </a:r>
            <a:r>
              <a:rPr lang="en-GB" sz="3600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SON RECICLABLES</a:t>
            </a:r>
            <a:endParaRPr lang="en-GB" sz="1400" spc="3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84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2734265" y="1799861"/>
            <a:ext cx="6709985" cy="3164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¡Pausa!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GT" sz="3200" b="1" dirty="0" smtClean="0">
              <a:solidFill>
                <a:srgbClr val="A5A5A5">
                  <a:lumMod val="50000"/>
                </a:srgb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Ir a la actividad 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i="1" dirty="0" smtClean="0">
                <a:solidFill>
                  <a:srgbClr val="A5A5A5">
                    <a:lumMod val="50000"/>
                  </a:srgbClr>
                </a:solidFill>
              </a:rPr>
              <a:t>«SOBRE EL RECICLAJE»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GT" sz="3200" b="1" i="1" dirty="0">
              <a:solidFill>
                <a:srgbClr val="A5A5A5">
                  <a:lumMod val="50000"/>
                </a:srgb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sz="3200" b="1" i="1" dirty="0" smtClean="0">
                <a:solidFill>
                  <a:srgbClr val="A5A5A5">
                    <a:lumMod val="50000"/>
                  </a:srgbClr>
                </a:solidFill>
              </a:rPr>
              <a:t>…</a:t>
            </a:r>
            <a:endParaRPr lang="en-GB" sz="3200" b="1" i="1" dirty="0">
              <a:solidFill>
                <a:srgbClr val="A5A5A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0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3" name="2 Rectángulo"/>
          <p:cNvSpPr/>
          <p:nvPr/>
        </p:nvSpPr>
        <p:spPr>
          <a:xfrm>
            <a:off x="1487811" y="411659"/>
            <a:ext cx="9187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MATERIALES RECICLABLES EN ORDEN DE PREFERENCIA – </a:t>
            </a:r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DE MEJOR A PEOR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  <a:endParaRPr lang="es-GT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801708" y="1463303"/>
            <a:ext cx="267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1º. Residuos vegetales</a:t>
            </a:r>
          </a:p>
        </p:txBody>
      </p:sp>
      <p:sp>
        <p:nvSpPr>
          <p:cNvPr id="7" name="AutoShape 4" descr="person holding brown soil in tilt shift le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42" y="1859931"/>
            <a:ext cx="4654121" cy="309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7" descr="clear drinking glass beside clear drinking gla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42" y="1859930"/>
            <a:ext cx="4654121" cy="310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801708" y="2139055"/>
            <a:ext cx="2301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2º. </a:t>
            </a:r>
            <a:r>
              <a:rPr lang="es-GT" sz="2000" dirty="0" err="1" smtClean="0">
                <a:solidFill>
                  <a:schemeClr val="accent3">
                    <a:lumMod val="50000"/>
                  </a:schemeClr>
                </a:solidFill>
              </a:rPr>
              <a:t>Vídrio</a:t>
            </a:r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s-GT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s-GT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s-GT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801709" y="2876475"/>
            <a:ext cx="2301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3º. Papel y Cartón </a:t>
            </a:r>
          </a:p>
          <a:p>
            <a:endParaRPr lang="es-GT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801707" y="3689350"/>
            <a:ext cx="2301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4º. Metales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801706" y="4494400"/>
            <a:ext cx="2301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6º. Plásticos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801704" y="5337697"/>
            <a:ext cx="2674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 smtClean="0">
                <a:solidFill>
                  <a:schemeClr val="accent3">
                    <a:lumMod val="50000"/>
                  </a:schemeClr>
                </a:solidFill>
              </a:rPr>
              <a:t>7º. Electrodomésticos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42" y="1859930"/>
            <a:ext cx="4654121" cy="310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0" descr="assorted-brand can on r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b="5799"/>
          <a:stretch/>
        </p:blipFill>
        <p:spPr bwMode="auto">
          <a:xfrm>
            <a:off x="5342743" y="1842838"/>
            <a:ext cx="4654120" cy="340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6679" r="28704" b="37384"/>
          <a:stretch/>
        </p:blipFill>
        <p:spPr bwMode="auto">
          <a:xfrm>
            <a:off x="5036335" y="1859931"/>
            <a:ext cx="5266936" cy="340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26272" b="21710"/>
          <a:stretch/>
        </p:blipFill>
        <p:spPr bwMode="auto">
          <a:xfrm>
            <a:off x="5036336" y="1843843"/>
            <a:ext cx="5266936" cy="342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83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3" name="2 Rectángulo"/>
          <p:cNvSpPr/>
          <p:nvPr/>
        </p:nvSpPr>
        <p:spPr>
          <a:xfrm>
            <a:off x="1487811" y="411659"/>
            <a:ext cx="9187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MATERIALES RECICLABLES EN ORDEN DE PREFERENCIA – </a:t>
            </a:r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DE MEJOR A PEOR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  <a:endParaRPr lang="es-GT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AutoShape 4" descr="person holding brown soil in tilt shift le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1" name="AutoShape 7" descr="clear drinking glass beside clear drinking gla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2" name="AutoShape 10" descr="assorted-brand can on r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15941" r="19962" b="20477"/>
          <a:stretch/>
        </p:blipFill>
        <p:spPr bwMode="auto">
          <a:xfrm>
            <a:off x="2429300" y="1187355"/>
            <a:ext cx="7646742" cy="513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0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3" name="2 Rectángulo"/>
          <p:cNvSpPr/>
          <p:nvPr/>
        </p:nvSpPr>
        <p:spPr>
          <a:xfrm>
            <a:off x="1487811" y="411659"/>
            <a:ext cx="9187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MATERIALES RECICLABLES EN ORDEN DE PREFERENCIA – </a:t>
            </a:r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DE MEJOR A PEOR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  <a:endParaRPr lang="es-GT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AutoShape 4" descr="person holding brown soil in tilt shift le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1" name="AutoShape 7" descr="clear drinking glass beside clear drinking gla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2" name="AutoShape 10" descr="assorted-brand can on r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15941" r="19962" b="72729"/>
          <a:stretch/>
        </p:blipFill>
        <p:spPr bwMode="auto">
          <a:xfrm>
            <a:off x="2429300" y="1187355"/>
            <a:ext cx="76467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26328" r="12441" b="24597"/>
          <a:stretch/>
        </p:blipFill>
        <p:spPr bwMode="auto">
          <a:xfrm>
            <a:off x="2429300" y="2115394"/>
            <a:ext cx="7646742" cy="31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0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3" name="2 Rectángulo"/>
          <p:cNvSpPr/>
          <p:nvPr/>
        </p:nvSpPr>
        <p:spPr>
          <a:xfrm>
            <a:off x="1487811" y="411659"/>
            <a:ext cx="9187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MATERIALES RECICLABLES EN ORDEN DE PREFERENCIA – </a:t>
            </a:r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DE MEJOR A PEOR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  <a:endParaRPr lang="es-GT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AutoShape 4" descr="person holding brown soil in tilt shift le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1" name="AutoShape 7" descr="clear drinking glass beside clear drinking gla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12" name="AutoShape 10" descr="assorted-brand can on r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19881" r="21978" b="8477"/>
          <a:stretch/>
        </p:blipFill>
        <p:spPr bwMode="auto">
          <a:xfrm>
            <a:off x="2770496" y="989470"/>
            <a:ext cx="7246962" cy="545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3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hallow focus photo of green wooden cr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" name="Picture 2" descr="http://www.20min.ch/images/content/3/0/1/30122312/12/teaserbre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861" y="735087"/>
            <a:ext cx="8566100" cy="42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3"/>
          <p:cNvSpPr txBox="1"/>
          <p:nvPr/>
        </p:nvSpPr>
        <p:spPr>
          <a:xfrm>
            <a:off x="1880861" y="5322415"/>
            <a:ext cx="856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dirty="0">
                <a:solidFill>
                  <a:schemeClr val="accent3">
                    <a:lumMod val="50000"/>
                  </a:schemeClr>
                </a:solidFill>
              </a:rPr>
              <a:t>7 botellas de plástico = 1 playera de fútbol</a:t>
            </a:r>
          </a:p>
        </p:txBody>
      </p:sp>
    </p:spTree>
    <p:extLst>
      <p:ext uri="{BB962C8B-B14F-4D97-AF65-F5344CB8AC3E}">
        <p14:creationId xmlns:p14="http://schemas.microsoft.com/office/powerpoint/2010/main" val="37364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35C85B4C-2C4E-4D01-9E7F-DFAADB276C84}"/>
                  </a:ext>
                </a:extLst>
              </p14:cNvPr>
              <p14:cNvContentPartPr/>
              <p14:nvPr/>
            </p14:nvContentPartPr>
            <p14:xfrm>
              <a:off x="3184566" y="2471186"/>
              <a:ext cx="39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5C85B4C-2C4E-4D01-9E7F-DFAADB276C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5926" y="2462546"/>
                <a:ext cx="216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358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CEE7E4D5-51E1-457A-91D5-269D51993D93}"/>
                  </a:ext>
                </a:extLst>
              </p14:cNvPr>
              <p14:cNvContentPartPr/>
              <p14:nvPr/>
            </p14:nvContentPartPr>
            <p14:xfrm>
              <a:off x="8102357" y="4050249"/>
              <a:ext cx="5040" cy="122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EE7E4D5-51E1-457A-91D5-269D51993D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3717" y="4041249"/>
                <a:ext cx="22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C4534A80-7300-4FD4-9FCE-2E1C39883CE3}"/>
                  </a:ext>
                </a:extLst>
              </p14:cNvPr>
              <p14:cNvContentPartPr/>
              <p14:nvPr/>
            </p14:nvContentPartPr>
            <p14:xfrm>
              <a:off x="5128037" y="2970249"/>
              <a:ext cx="3960" cy="68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C4534A80-7300-4FD4-9FCE-2E1C39883C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9397" y="2961249"/>
                <a:ext cx="216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DBEB6986-24F1-4851-ACD9-A742084FB19E}"/>
                  </a:ext>
                </a:extLst>
              </p14:cNvPr>
              <p14:cNvContentPartPr/>
              <p14:nvPr/>
            </p14:nvContentPartPr>
            <p14:xfrm>
              <a:off x="5614037" y="2642289"/>
              <a:ext cx="2880" cy="36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DBEB6986-24F1-4851-ACD9-A742084FB1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5037" y="2633289"/>
                <a:ext cx="2052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2236643" y="2783797"/>
            <a:ext cx="46291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spc="300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Recordando</a:t>
            </a:r>
            <a:r>
              <a:rPr lang="en-GB" sz="4800" b="1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…</a:t>
            </a:r>
            <a:endParaRPr lang="en-GB" sz="20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2323877" y="2319454"/>
            <a:ext cx="706446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¿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Cuáles</a:t>
            </a:r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 son 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las</a:t>
            </a:r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 3R?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1528546" y="3645540"/>
            <a:ext cx="918494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¿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Cuál</a:t>
            </a:r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es</a:t>
            </a:r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 la R 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más</a:t>
            </a:r>
            <a:r>
              <a:rPr lang="en-GB" sz="4000" b="1" spc="3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000" b="1" spc="300" dirty="0" err="1" smtClean="0">
                <a:solidFill>
                  <a:schemeClr val="bg1"/>
                </a:solidFill>
                <a:latin typeface="+mn-lt"/>
              </a:rPr>
              <a:t>importante</a:t>
            </a:r>
            <a:r>
              <a:rPr lang="en-GB" sz="4000" b="1" spc="300" dirty="0">
                <a:solidFill>
                  <a:schemeClr val="bg1"/>
                </a:solidFill>
                <a:latin typeface="+mn-lt"/>
              </a:rPr>
              <a:t>?</a:t>
            </a:r>
            <a:endParaRPr lang="en-GB" sz="4000" b="1" spc="3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0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1998061" y="3235404"/>
            <a:ext cx="1697038" cy="1584325"/>
            <a:chOff x="5292675" y="2263224"/>
            <a:chExt cx="1697049" cy="1584176"/>
          </a:xfrm>
        </p:grpSpPr>
        <p:sp>
          <p:nvSpPr>
            <p:cNvPr id="9" name="8 Elipse"/>
            <p:cNvSpPr/>
            <p:nvPr/>
          </p:nvSpPr>
          <p:spPr>
            <a:xfrm>
              <a:off x="5338713" y="2263224"/>
              <a:ext cx="1651011" cy="1584176"/>
            </a:xfrm>
            <a:prstGeom prst="ellipse">
              <a:avLst/>
            </a:prstGeom>
            <a:solidFill>
              <a:srgbClr val="CFD490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0" name="9 Flecha abajo"/>
            <p:cNvSpPr/>
            <p:nvPr/>
          </p:nvSpPr>
          <p:spPr>
            <a:xfrm>
              <a:off x="5795916" y="2853718"/>
              <a:ext cx="720730" cy="863519"/>
            </a:xfrm>
            <a:prstGeom prst="downArrow">
              <a:avLst/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5975304" y="2550535"/>
              <a:ext cx="361952" cy="166671"/>
            </a:xfrm>
            <a:prstGeom prst="rect">
              <a:avLst/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5292675" y="2279098"/>
              <a:ext cx="1600210" cy="1546080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5076001" y="3205163"/>
            <a:ext cx="1697037" cy="1584325"/>
            <a:chOff x="2123728" y="2996085"/>
            <a:chExt cx="1697049" cy="1584176"/>
          </a:xfrm>
        </p:grpSpPr>
        <p:grpSp>
          <p:nvGrpSpPr>
            <p:cNvPr id="14" name="15 Grupo"/>
            <p:cNvGrpSpPr>
              <a:grpSpLocks/>
            </p:cNvGrpSpPr>
            <p:nvPr/>
          </p:nvGrpSpPr>
          <p:grpSpPr bwMode="auto">
            <a:xfrm>
              <a:off x="2123728" y="2996085"/>
              <a:ext cx="1697049" cy="1584176"/>
              <a:chOff x="5292675" y="2263224"/>
              <a:chExt cx="1697049" cy="1584176"/>
            </a:xfrm>
          </p:grpSpPr>
          <p:sp>
            <p:nvSpPr>
              <p:cNvPr id="17" name="16 Elipse"/>
              <p:cNvSpPr/>
              <p:nvPr/>
            </p:nvSpPr>
            <p:spPr>
              <a:xfrm>
                <a:off x="5338712" y="2263224"/>
                <a:ext cx="1651012" cy="1584176"/>
              </a:xfrm>
              <a:prstGeom prst="ellipse">
                <a:avLst/>
              </a:prstGeom>
              <a:solidFill>
                <a:srgbClr val="CFD490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17 Elipse"/>
              <p:cNvSpPr/>
              <p:nvPr/>
            </p:nvSpPr>
            <p:spPr>
              <a:xfrm>
                <a:off x="5292675" y="2279098"/>
                <a:ext cx="1600211" cy="154608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14 Flecha circular"/>
            <p:cNvSpPr/>
            <p:nvPr/>
          </p:nvSpPr>
          <p:spPr>
            <a:xfrm rot="15373222" flipH="1">
              <a:off x="2184123" y="3096020"/>
              <a:ext cx="1385757" cy="1360497"/>
            </a:xfrm>
            <a:prstGeom prst="circularArrow">
              <a:avLst>
                <a:gd name="adj1" fmla="val 12500"/>
                <a:gd name="adj2" fmla="val 1077914"/>
                <a:gd name="adj3" fmla="val 20457681"/>
                <a:gd name="adj4" fmla="val 12110779"/>
                <a:gd name="adj5" fmla="val 16046"/>
              </a:avLst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black"/>
                </a:solidFill>
              </a:endParaRPr>
            </a:p>
          </p:txBody>
        </p:sp>
        <p:sp>
          <p:nvSpPr>
            <p:cNvPr id="16" name="15 Flecha circular"/>
            <p:cNvSpPr/>
            <p:nvPr/>
          </p:nvSpPr>
          <p:spPr>
            <a:xfrm rot="4060107" flipH="1">
              <a:off x="2246828" y="3087286"/>
              <a:ext cx="1352423" cy="1404948"/>
            </a:xfrm>
            <a:prstGeom prst="circularArrow">
              <a:avLst>
                <a:gd name="adj1" fmla="val 12500"/>
                <a:gd name="adj2" fmla="val 1077914"/>
                <a:gd name="adj3" fmla="val 20457681"/>
                <a:gd name="adj4" fmla="val 12110779"/>
                <a:gd name="adj5" fmla="val 16046"/>
              </a:avLst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18 Grupo"/>
          <p:cNvGrpSpPr>
            <a:grpSpLocks/>
          </p:cNvGrpSpPr>
          <p:nvPr/>
        </p:nvGrpSpPr>
        <p:grpSpPr bwMode="auto">
          <a:xfrm>
            <a:off x="8184232" y="3220367"/>
            <a:ext cx="1697037" cy="1584325"/>
            <a:chOff x="2034060" y="3766585"/>
            <a:chExt cx="1697049" cy="1584176"/>
          </a:xfrm>
        </p:grpSpPr>
        <p:grpSp>
          <p:nvGrpSpPr>
            <p:cNvPr id="20" name="21 Grupo"/>
            <p:cNvGrpSpPr>
              <a:grpSpLocks/>
            </p:cNvGrpSpPr>
            <p:nvPr/>
          </p:nvGrpSpPr>
          <p:grpSpPr bwMode="auto">
            <a:xfrm>
              <a:off x="2034060" y="3766585"/>
              <a:ext cx="1697049" cy="1584176"/>
              <a:chOff x="5292675" y="2263224"/>
              <a:chExt cx="1697049" cy="1584176"/>
            </a:xfrm>
          </p:grpSpPr>
          <p:sp>
            <p:nvSpPr>
              <p:cNvPr id="24" name="23 Elipse"/>
              <p:cNvSpPr/>
              <p:nvPr/>
            </p:nvSpPr>
            <p:spPr>
              <a:xfrm>
                <a:off x="5338712" y="2263224"/>
                <a:ext cx="1651012" cy="1584176"/>
              </a:xfrm>
              <a:prstGeom prst="ellipse">
                <a:avLst/>
              </a:prstGeom>
              <a:solidFill>
                <a:srgbClr val="CFD490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24 Elipse"/>
              <p:cNvSpPr/>
              <p:nvPr/>
            </p:nvSpPr>
            <p:spPr>
              <a:xfrm>
                <a:off x="5292675" y="2279098"/>
                <a:ext cx="1600211" cy="154608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30 Flecha izquierda y arriba"/>
            <p:cNvSpPr/>
            <p:nvPr/>
          </p:nvSpPr>
          <p:spPr>
            <a:xfrm rot="5821868">
              <a:off x="2160296" y="4480078"/>
              <a:ext cx="579384" cy="409578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22" name="30 Flecha izquierda y arriba"/>
            <p:cNvSpPr/>
            <p:nvPr/>
          </p:nvSpPr>
          <p:spPr>
            <a:xfrm rot="12790534">
              <a:off x="2542064" y="4091992"/>
              <a:ext cx="658817" cy="411123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23" name="30 Flecha izquierda y arriba"/>
            <p:cNvSpPr/>
            <p:nvPr/>
          </p:nvSpPr>
          <p:spPr>
            <a:xfrm rot="20341979">
              <a:off x="2694465" y="4612643"/>
              <a:ext cx="658817" cy="411123"/>
            </a:xfrm>
            <a:custGeom>
              <a:avLst/>
              <a:gdLst>
                <a:gd name="connsiteX0" fmla="*/ 0 w 2174743"/>
                <a:gd name="connsiteY0" fmla="*/ 1099620 h 1440160"/>
                <a:gd name="connsiteX1" fmla="*/ 477024 w 2174743"/>
                <a:gd name="connsiteY1" fmla="*/ 759080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477024 w 2174743"/>
                <a:gd name="connsiteY2" fmla="*/ 919600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174743"/>
                <a:gd name="connsiteY0" fmla="*/ 1099620 h 1440160"/>
                <a:gd name="connsiteX1" fmla="*/ 545263 w 2174743"/>
                <a:gd name="connsiteY1" fmla="*/ 199522 h 1440160"/>
                <a:gd name="connsiteX2" fmla="*/ 504320 w 2174743"/>
                <a:gd name="connsiteY2" fmla="*/ 646645 h 1440160"/>
                <a:gd name="connsiteX3" fmla="*/ 1654183 w 2174743"/>
                <a:gd name="connsiteY3" fmla="*/ 919600 h 1440160"/>
                <a:gd name="connsiteX4" fmla="*/ 1654183 w 2174743"/>
                <a:gd name="connsiteY4" fmla="*/ 477024 h 1440160"/>
                <a:gd name="connsiteX5" fmla="*/ 1493663 w 2174743"/>
                <a:gd name="connsiteY5" fmla="*/ 477024 h 1440160"/>
                <a:gd name="connsiteX6" fmla="*/ 1834203 w 2174743"/>
                <a:gd name="connsiteY6" fmla="*/ 0 h 1440160"/>
                <a:gd name="connsiteX7" fmla="*/ 2174743 w 2174743"/>
                <a:gd name="connsiteY7" fmla="*/ 477024 h 1440160"/>
                <a:gd name="connsiteX8" fmla="*/ 2014223 w 2174743"/>
                <a:gd name="connsiteY8" fmla="*/ 477024 h 1440160"/>
                <a:gd name="connsiteX9" fmla="*/ 2014223 w 2174743"/>
                <a:gd name="connsiteY9" fmla="*/ 1279640 h 1440160"/>
                <a:gd name="connsiteX10" fmla="*/ 477024 w 2174743"/>
                <a:gd name="connsiteY10" fmla="*/ 1279640 h 1440160"/>
                <a:gd name="connsiteX11" fmla="*/ 477024 w 2174743"/>
                <a:gd name="connsiteY11" fmla="*/ 1440160 h 1440160"/>
                <a:gd name="connsiteX12" fmla="*/ 0 w 2174743"/>
                <a:gd name="connsiteY12" fmla="*/ 1099620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504320 w 2202039"/>
                <a:gd name="connsiteY10" fmla="*/ 1279640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440160"/>
                <a:gd name="connsiteX1" fmla="*/ 572559 w 2202039"/>
                <a:gd name="connsiteY1" fmla="*/ 199522 h 1440160"/>
                <a:gd name="connsiteX2" fmla="*/ 531616 w 2202039"/>
                <a:gd name="connsiteY2" fmla="*/ 646645 h 1440160"/>
                <a:gd name="connsiteX3" fmla="*/ 1681479 w 2202039"/>
                <a:gd name="connsiteY3" fmla="*/ 919600 h 1440160"/>
                <a:gd name="connsiteX4" fmla="*/ 1681479 w 2202039"/>
                <a:gd name="connsiteY4" fmla="*/ 477024 h 1440160"/>
                <a:gd name="connsiteX5" fmla="*/ 1520959 w 2202039"/>
                <a:gd name="connsiteY5" fmla="*/ 477024 h 1440160"/>
                <a:gd name="connsiteX6" fmla="*/ 1861499 w 2202039"/>
                <a:gd name="connsiteY6" fmla="*/ 0 h 1440160"/>
                <a:gd name="connsiteX7" fmla="*/ 2202039 w 2202039"/>
                <a:gd name="connsiteY7" fmla="*/ 477024 h 1440160"/>
                <a:gd name="connsiteX8" fmla="*/ 2041519 w 2202039"/>
                <a:gd name="connsiteY8" fmla="*/ 477024 h 1440160"/>
                <a:gd name="connsiteX9" fmla="*/ 2041519 w 2202039"/>
                <a:gd name="connsiteY9" fmla="*/ 1279640 h 1440160"/>
                <a:gd name="connsiteX10" fmla="*/ 436081 w 2202039"/>
                <a:gd name="connsiteY10" fmla="*/ 1020332 h 1440160"/>
                <a:gd name="connsiteX11" fmla="*/ 504320 w 2202039"/>
                <a:gd name="connsiteY11" fmla="*/ 1440160 h 1440160"/>
                <a:gd name="connsiteX12" fmla="*/ 0 w 2202039"/>
                <a:gd name="connsiteY12" fmla="*/ 417232 h 1440160"/>
                <a:gd name="connsiteX0" fmla="*/ 0 w 2202039"/>
                <a:gd name="connsiteY0" fmla="*/ 417232 h 1279640"/>
                <a:gd name="connsiteX1" fmla="*/ 572559 w 2202039"/>
                <a:gd name="connsiteY1" fmla="*/ 199522 h 1279640"/>
                <a:gd name="connsiteX2" fmla="*/ 531616 w 2202039"/>
                <a:gd name="connsiteY2" fmla="*/ 646645 h 1279640"/>
                <a:gd name="connsiteX3" fmla="*/ 1681479 w 2202039"/>
                <a:gd name="connsiteY3" fmla="*/ 919600 h 1279640"/>
                <a:gd name="connsiteX4" fmla="*/ 1681479 w 2202039"/>
                <a:gd name="connsiteY4" fmla="*/ 477024 h 1279640"/>
                <a:gd name="connsiteX5" fmla="*/ 1520959 w 2202039"/>
                <a:gd name="connsiteY5" fmla="*/ 477024 h 1279640"/>
                <a:gd name="connsiteX6" fmla="*/ 1861499 w 2202039"/>
                <a:gd name="connsiteY6" fmla="*/ 0 h 1279640"/>
                <a:gd name="connsiteX7" fmla="*/ 2202039 w 2202039"/>
                <a:gd name="connsiteY7" fmla="*/ 477024 h 1279640"/>
                <a:gd name="connsiteX8" fmla="*/ 2041519 w 2202039"/>
                <a:gd name="connsiteY8" fmla="*/ 477024 h 1279640"/>
                <a:gd name="connsiteX9" fmla="*/ 2041519 w 2202039"/>
                <a:gd name="connsiteY9" fmla="*/ 1279640 h 1279640"/>
                <a:gd name="connsiteX10" fmla="*/ 436081 w 2202039"/>
                <a:gd name="connsiteY10" fmla="*/ 1020332 h 1279640"/>
                <a:gd name="connsiteX11" fmla="*/ 449729 w 2202039"/>
                <a:gd name="connsiteY11" fmla="*/ 1262739 h 1279640"/>
                <a:gd name="connsiteX12" fmla="*/ 0 w 2202039"/>
                <a:gd name="connsiteY12" fmla="*/ 417232 h 1279640"/>
                <a:gd name="connsiteX0" fmla="*/ 0 w 2120152"/>
                <a:gd name="connsiteY0" fmla="*/ 703835 h 1279640"/>
                <a:gd name="connsiteX1" fmla="*/ 490672 w 2120152"/>
                <a:gd name="connsiteY1" fmla="*/ 199522 h 1279640"/>
                <a:gd name="connsiteX2" fmla="*/ 449729 w 2120152"/>
                <a:gd name="connsiteY2" fmla="*/ 646645 h 1279640"/>
                <a:gd name="connsiteX3" fmla="*/ 1599592 w 2120152"/>
                <a:gd name="connsiteY3" fmla="*/ 919600 h 1279640"/>
                <a:gd name="connsiteX4" fmla="*/ 1599592 w 2120152"/>
                <a:gd name="connsiteY4" fmla="*/ 477024 h 1279640"/>
                <a:gd name="connsiteX5" fmla="*/ 1439072 w 2120152"/>
                <a:gd name="connsiteY5" fmla="*/ 477024 h 1279640"/>
                <a:gd name="connsiteX6" fmla="*/ 1779612 w 2120152"/>
                <a:gd name="connsiteY6" fmla="*/ 0 h 1279640"/>
                <a:gd name="connsiteX7" fmla="*/ 2120152 w 2120152"/>
                <a:gd name="connsiteY7" fmla="*/ 477024 h 1279640"/>
                <a:gd name="connsiteX8" fmla="*/ 1959632 w 2120152"/>
                <a:gd name="connsiteY8" fmla="*/ 477024 h 1279640"/>
                <a:gd name="connsiteX9" fmla="*/ 1959632 w 2120152"/>
                <a:gd name="connsiteY9" fmla="*/ 1279640 h 1279640"/>
                <a:gd name="connsiteX10" fmla="*/ 354194 w 2120152"/>
                <a:gd name="connsiteY10" fmla="*/ 1020332 h 1279640"/>
                <a:gd name="connsiteX11" fmla="*/ 367842 w 2120152"/>
                <a:gd name="connsiteY11" fmla="*/ 1262739 h 1279640"/>
                <a:gd name="connsiteX12" fmla="*/ 0 w 2120152"/>
                <a:gd name="connsiteY12" fmla="*/ 703835 h 1279640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262739"/>
                <a:gd name="connsiteX1" fmla="*/ 490672 w 2120152"/>
                <a:gd name="connsiteY1" fmla="*/ 199522 h 1262739"/>
                <a:gd name="connsiteX2" fmla="*/ 449729 w 2120152"/>
                <a:gd name="connsiteY2" fmla="*/ 646645 h 1262739"/>
                <a:gd name="connsiteX3" fmla="*/ 1599592 w 2120152"/>
                <a:gd name="connsiteY3" fmla="*/ 919600 h 1262739"/>
                <a:gd name="connsiteX4" fmla="*/ 1599592 w 2120152"/>
                <a:gd name="connsiteY4" fmla="*/ 477024 h 1262739"/>
                <a:gd name="connsiteX5" fmla="*/ 1439072 w 2120152"/>
                <a:gd name="connsiteY5" fmla="*/ 477024 h 1262739"/>
                <a:gd name="connsiteX6" fmla="*/ 1779612 w 2120152"/>
                <a:gd name="connsiteY6" fmla="*/ 0 h 1262739"/>
                <a:gd name="connsiteX7" fmla="*/ 2120152 w 2120152"/>
                <a:gd name="connsiteY7" fmla="*/ 477024 h 1262739"/>
                <a:gd name="connsiteX8" fmla="*/ 1959632 w 2120152"/>
                <a:gd name="connsiteY8" fmla="*/ 477024 h 1262739"/>
                <a:gd name="connsiteX9" fmla="*/ 1932337 w 2120152"/>
                <a:gd name="connsiteY9" fmla="*/ 1170458 h 1262739"/>
                <a:gd name="connsiteX10" fmla="*/ 354194 w 2120152"/>
                <a:gd name="connsiteY10" fmla="*/ 1020332 h 1262739"/>
                <a:gd name="connsiteX11" fmla="*/ 367842 w 2120152"/>
                <a:gd name="connsiteY11" fmla="*/ 1262739 h 1262739"/>
                <a:gd name="connsiteX12" fmla="*/ 0 w 2120152"/>
                <a:gd name="connsiteY12" fmla="*/ 703835 h 1262739"/>
                <a:gd name="connsiteX0" fmla="*/ 0 w 2120152"/>
                <a:gd name="connsiteY0" fmla="*/ 703835 h 1300649"/>
                <a:gd name="connsiteX1" fmla="*/ 490672 w 2120152"/>
                <a:gd name="connsiteY1" fmla="*/ 199522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295057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120152"/>
                <a:gd name="connsiteY0" fmla="*/ 703835 h 1300649"/>
                <a:gd name="connsiteX1" fmla="*/ 490672 w 2120152"/>
                <a:gd name="connsiteY1" fmla="*/ 363295 h 1300649"/>
                <a:gd name="connsiteX2" fmla="*/ 449729 w 2120152"/>
                <a:gd name="connsiteY2" fmla="*/ 646645 h 1300649"/>
                <a:gd name="connsiteX3" fmla="*/ 1599592 w 2120152"/>
                <a:gd name="connsiteY3" fmla="*/ 919600 h 1300649"/>
                <a:gd name="connsiteX4" fmla="*/ 1599592 w 2120152"/>
                <a:gd name="connsiteY4" fmla="*/ 477024 h 1300649"/>
                <a:gd name="connsiteX5" fmla="*/ 1439072 w 2120152"/>
                <a:gd name="connsiteY5" fmla="*/ 477024 h 1300649"/>
                <a:gd name="connsiteX6" fmla="*/ 1779612 w 2120152"/>
                <a:gd name="connsiteY6" fmla="*/ 0 h 1300649"/>
                <a:gd name="connsiteX7" fmla="*/ 2120152 w 2120152"/>
                <a:gd name="connsiteY7" fmla="*/ 477024 h 1300649"/>
                <a:gd name="connsiteX8" fmla="*/ 1959632 w 2120152"/>
                <a:gd name="connsiteY8" fmla="*/ 477024 h 1300649"/>
                <a:gd name="connsiteX9" fmla="*/ 1932337 w 2120152"/>
                <a:gd name="connsiteY9" fmla="*/ 1170458 h 1300649"/>
                <a:gd name="connsiteX10" fmla="*/ 1458875 w 2120152"/>
                <a:gd name="connsiteY10" fmla="*/ 1292091 h 1300649"/>
                <a:gd name="connsiteX11" fmla="*/ 354194 w 2120152"/>
                <a:gd name="connsiteY11" fmla="*/ 1020332 h 1300649"/>
                <a:gd name="connsiteX12" fmla="*/ 367842 w 2120152"/>
                <a:gd name="connsiteY12" fmla="*/ 1262739 h 1300649"/>
                <a:gd name="connsiteX13" fmla="*/ 0 w 2120152"/>
                <a:gd name="connsiteY13" fmla="*/ 703835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1020332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262739 h 1300649"/>
                <a:gd name="connsiteX13" fmla="*/ 0 w 2079209"/>
                <a:gd name="connsiteY13" fmla="*/ 676539 h 1300649"/>
                <a:gd name="connsiteX0" fmla="*/ 0 w 2079209"/>
                <a:gd name="connsiteY0" fmla="*/ 676539 h 1300649"/>
                <a:gd name="connsiteX1" fmla="*/ 449729 w 2079209"/>
                <a:gd name="connsiteY1" fmla="*/ 363295 h 1300649"/>
                <a:gd name="connsiteX2" fmla="*/ 408786 w 2079209"/>
                <a:gd name="connsiteY2" fmla="*/ 646645 h 1300649"/>
                <a:gd name="connsiteX3" fmla="*/ 1558649 w 2079209"/>
                <a:gd name="connsiteY3" fmla="*/ 919600 h 1300649"/>
                <a:gd name="connsiteX4" fmla="*/ 1558649 w 2079209"/>
                <a:gd name="connsiteY4" fmla="*/ 477024 h 1300649"/>
                <a:gd name="connsiteX5" fmla="*/ 1398129 w 2079209"/>
                <a:gd name="connsiteY5" fmla="*/ 477024 h 1300649"/>
                <a:gd name="connsiteX6" fmla="*/ 1738669 w 2079209"/>
                <a:gd name="connsiteY6" fmla="*/ 0 h 1300649"/>
                <a:gd name="connsiteX7" fmla="*/ 2079209 w 2079209"/>
                <a:gd name="connsiteY7" fmla="*/ 477024 h 1300649"/>
                <a:gd name="connsiteX8" fmla="*/ 1918689 w 2079209"/>
                <a:gd name="connsiteY8" fmla="*/ 477024 h 1300649"/>
                <a:gd name="connsiteX9" fmla="*/ 1891394 w 2079209"/>
                <a:gd name="connsiteY9" fmla="*/ 1170458 h 1300649"/>
                <a:gd name="connsiteX10" fmla="*/ 1417932 w 2079209"/>
                <a:gd name="connsiteY10" fmla="*/ 1292091 h 1300649"/>
                <a:gd name="connsiteX11" fmla="*/ 313251 w 2079209"/>
                <a:gd name="connsiteY11" fmla="*/ 979388 h 1300649"/>
                <a:gd name="connsiteX12" fmla="*/ 326899 w 2079209"/>
                <a:gd name="connsiteY12" fmla="*/ 1194500 h 1300649"/>
                <a:gd name="connsiteX13" fmla="*/ 0 w 2079209"/>
                <a:gd name="connsiteY13" fmla="*/ 676539 h 1300649"/>
                <a:gd name="connsiteX0" fmla="*/ 0 w 2079209"/>
                <a:gd name="connsiteY0" fmla="*/ 676539 h 1259377"/>
                <a:gd name="connsiteX1" fmla="*/ 449729 w 2079209"/>
                <a:gd name="connsiteY1" fmla="*/ 363295 h 1259377"/>
                <a:gd name="connsiteX2" fmla="*/ 408786 w 2079209"/>
                <a:gd name="connsiteY2" fmla="*/ 646645 h 1259377"/>
                <a:gd name="connsiteX3" fmla="*/ 1558649 w 2079209"/>
                <a:gd name="connsiteY3" fmla="*/ 919600 h 1259377"/>
                <a:gd name="connsiteX4" fmla="*/ 1558649 w 2079209"/>
                <a:gd name="connsiteY4" fmla="*/ 477024 h 1259377"/>
                <a:gd name="connsiteX5" fmla="*/ 1398129 w 2079209"/>
                <a:gd name="connsiteY5" fmla="*/ 477024 h 1259377"/>
                <a:gd name="connsiteX6" fmla="*/ 1738669 w 2079209"/>
                <a:gd name="connsiteY6" fmla="*/ 0 h 1259377"/>
                <a:gd name="connsiteX7" fmla="*/ 2079209 w 2079209"/>
                <a:gd name="connsiteY7" fmla="*/ 477024 h 1259377"/>
                <a:gd name="connsiteX8" fmla="*/ 1918689 w 2079209"/>
                <a:gd name="connsiteY8" fmla="*/ 477024 h 1259377"/>
                <a:gd name="connsiteX9" fmla="*/ 1891394 w 2079209"/>
                <a:gd name="connsiteY9" fmla="*/ 1170458 h 1259377"/>
                <a:gd name="connsiteX10" fmla="*/ 1431580 w 2079209"/>
                <a:gd name="connsiteY10" fmla="*/ 1237500 h 1259377"/>
                <a:gd name="connsiteX11" fmla="*/ 313251 w 2079209"/>
                <a:gd name="connsiteY11" fmla="*/ 979388 h 1259377"/>
                <a:gd name="connsiteX12" fmla="*/ 326899 w 2079209"/>
                <a:gd name="connsiteY12" fmla="*/ 1194500 h 1259377"/>
                <a:gd name="connsiteX13" fmla="*/ 0 w 2079209"/>
                <a:gd name="connsiteY13" fmla="*/ 676539 h 1259377"/>
                <a:gd name="connsiteX0" fmla="*/ 0 w 2079209"/>
                <a:gd name="connsiteY0" fmla="*/ 676539 h 1254587"/>
                <a:gd name="connsiteX1" fmla="*/ 449729 w 2079209"/>
                <a:gd name="connsiteY1" fmla="*/ 363295 h 1254587"/>
                <a:gd name="connsiteX2" fmla="*/ 408786 w 2079209"/>
                <a:gd name="connsiteY2" fmla="*/ 646645 h 1254587"/>
                <a:gd name="connsiteX3" fmla="*/ 1558649 w 2079209"/>
                <a:gd name="connsiteY3" fmla="*/ 919600 h 1254587"/>
                <a:gd name="connsiteX4" fmla="*/ 1558649 w 2079209"/>
                <a:gd name="connsiteY4" fmla="*/ 477024 h 1254587"/>
                <a:gd name="connsiteX5" fmla="*/ 1398129 w 2079209"/>
                <a:gd name="connsiteY5" fmla="*/ 477024 h 1254587"/>
                <a:gd name="connsiteX6" fmla="*/ 1738669 w 2079209"/>
                <a:gd name="connsiteY6" fmla="*/ 0 h 1254587"/>
                <a:gd name="connsiteX7" fmla="*/ 2079209 w 2079209"/>
                <a:gd name="connsiteY7" fmla="*/ 477024 h 1254587"/>
                <a:gd name="connsiteX8" fmla="*/ 1918689 w 2079209"/>
                <a:gd name="connsiteY8" fmla="*/ 477024 h 1254587"/>
                <a:gd name="connsiteX9" fmla="*/ 1864098 w 2079209"/>
                <a:gd name="connsiteY9" fmla="*/ 1156810 h 1254587"/>
                <a:gd name="connsiteX10" fmla="*/ 1431580 w 2079209"/>
                <a:gd name="connsiteY10" fmla="*/ 1237500 h 1254587"/>
                <a:gd name="connsiteX11" fmla="*/ 313251 w 2079209"/>
                <a:gd name="connsiteY11" fmla="*/ 979388 h 1254587"/>
                <a:gd name="connsiteX12" fmla="*/ 326899 w 2079209"/>
                <a:gd name="connsiteY12" fmla="*/ 1194500 h 1254587"/>
                <a:gd name="connsiteX13" fmla="*/ 0 w 2079209"/>
                <a:gd name="connsiteY13" fmla="*/ 676539 h 1254587"/>
                <a:gd name="connsiteX0" fmla="*/ 0 w 2079209"/>
                <a:gd name="connsiteY0" fmla="*/ 676539 h 1272047"/>
                <a:gd name="connsiteX1" fmla="*/ 449729 w 2079209"/>
                <a:gd name="connsiteY1" fmla="*/ 363295 h 1272047"/>
                <a:gd name="connsiteX2" fmla="*/ 408786 w 2079209"/>
                <a:gd name="connsiteY2" fmla="*/ 646645 h 1272047"/>
                <a:gd name="connsiteX3" fmla="*/ 1558649 w 2079209"/>
                <a:gd name="connsiteY3" fmla="*/ 919600 h 1272047"/>
                <a:gd name="connsiteX4" fmla="*/ 1558649 w 2079209"/>
                <a:gd name="connsiteY4" fmla="*/ 477024 h 1272047"/>
                <a:gd name="connsiteX5" fmla="*/ 1398129 w 2079209"/>
                <a:gd name="connsiteY5" fmla="*/ 477024 h 1272047"/>
                <a:gd name="connsiteX6" fmla="*/ 1738669 w 2079209"/>
                <a:gd name="connsiteY6" fmla="*/ 0 h 1272047"/>
                <a:gd name="connsiteX7" fmla="*/ 2079209 w 2079209"/>
                <a:gd name="connsiteY7" fmla="*/ 477024 h 1272047"/>
                <a:gd name="connsiteX8" fmla="*/ 1918689 w 2079209"/>
                <a:gd name="connsiteY8" fmla="*/ 477024 h 1272047"/>
                <a:gd name="connsiteX9" fmla="*/ 1864098 w 2079209"/>
                <a:gd name="connsiteY9" fmla="*/ 1156810 h 1272047"/>
                <a:gd name="connsiteX10" fmla="*/ 1431580 w 2079209"/>
                <a:gd name="connsiteY10" fmla="*/ 1237500 h 1272047"/>
                <a:gd name="connsiteX11" fmla="*/ 313251 w 2079209"/>
                <a:gd name="connsiteY11" fmla="*/ 979388 h 1272047"/>
                <a:gd name="connsiteX12" fmla="*/ 326899 w 2079209"/>
                <a:gd name="connsiteY12" fmla="*/ 1194500 h 1272047"/>
                <a:gd name="connsiteX13" fmla="*/ 0 w 2079209"/>
                <a:gd name="connsiteY13" fmla="*/ 676539 h 1272047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65265"/>
                <a:gd name="connsiteX1" fmla="*/ 449729 w 2079209"/>
                <a:gd name="connsiteY1" fmla="*/ 363295 h 1265265"/>
                <a:gd name="connsiteX2" fmla="*/ 408786 w 2079209"/>
                <a:gd name="connsiteY2" fmla="*/ 646645 h 1265265"/>
                <a:gd name="connsiteX3" fmla="*/ 1558649 w 2079209"/>
                <a:gd name="connsiteY3" fmla="*/ 919600 h 1265265"/>
                <a:gd name="connsiteX4" fmla="*/ 1558649 w 2079209"/>
                <a:gd name="connsiteY4" fmla="*/ 477024 h 1265265"/>
                <a:gd name="connsiteX5" fmla="*/ 1398129 w 2079209"/>
                <a:gd name="connsiteY5" fmla="*/ 477024 h 1265265"/>
                <a:gd name="connsiteX6" fmla="*/ 1738669 w 2079209"/>
                <a:gd name="connsiteY6" fmla="*/ 0 h 1265265"/>
                <a:gd name="connsiteX7" fmla="*/ 2079209 w 2079209"/>
                <a:gd name="connsiteY7" fmla="*/ 477024 h 1265265"/>
                <a:gd name="connsiteX8" fmla="*/ 1918689 w 2079209"/>
                <a:gd name="connsiteY8" fmla="*/ 477024 h 1265265"/>
                <a:gd name="connsiteX9" fmla="*/ 1864098 w 2079209"/>
                <a:gd name="connsiteY9" fmla="*/ 1156810 h 1265265"/>
                <a:gd name="connsiteX10" fmla="*/ 1431580 w 2079209"/>
                <a:gd name="connsiteY10" fmla="*/ 1223852 h 1265265"/>
                <a:gd name="connsiteX11" fmla="*/ 313251 w 2079209"/>
                <a:gd name="connsiteY11" fmla="*/ 979388 h 1265265"/>
                <a:gd name="connsiteX12" fmla="*/ 326899 w 2079209"/>
                <a:gd name="connsiteY12" fmla="*/ 1194500 h 1265265"/>
                <a:gd name="connsiteX13" fmla="*/ 0 w 2079209"/>
                <a:gd name="connsiteY13" fmla="*/ 676539 h 1265265"/>
                <a:gd name="connsiteX0" fmla="*/ 0 w 2079209"/>
                <a:gd name="connsiteY0" fmla="*/ 676539 h 1275451"/>
                <a:gd name="connsiteX1" fmla="*/ 449729 w 2079209"/>
                <a:gd name="connsiteY1" fmla="*/ 363295 h 1275451"/>
                <a:gd name="connsiteX2" fmla="*/ 408786 w 2079209"/>
                <a:gd name="connsiteY2" fmla="*/ 646645 h 1275451"/>
                <a:gd name="connsiteX3" fmla="*/ 1558649 w 2079209"/>
                <a:gd name="connsiteY3" fmla="*/ 919600 h 1275451"/>
                <a:gd name="connsiteX4" fmla="*/ 1558649 w 2079209"/>
                <a:gd name="connsiteY4" fmla="*/ 477024 h 1275451"/>
                <a:gd name="connsiteX5" fmla="*/ 1398129 w 2079209"/>
                <a:gd name="connsiteY5" fmla="*/ 477024 h 1275451"/>
                <a:gd name="connsiteX6" fmla="*/ 1738669 w 2079209"/>
                <a:gd name="connsiteY6" fmla="*/ 0 h 1275451"/>
                <a:gd name="connsiteX7" fmla="*/ 2079209 w 2079209"/>
                <a:gd name="connsiteY7" fmla="*/ 477024 h 1275451"/>
                <a:gd name="connsiteX8" fmla="*/ 1918689 w 2079209"/>
                <a:gd name="connsiteY8" fmla="*/ 477024 h 1275451"/>
                <a:gd name="connsiteX9" fmla="*/ 1864098 w 2079209"/>
                <a:gd name="connsiteY9" fmla="*/ 1156810 h 1275451"/>
                <a:gd name="connsiteX10" fmla="*/ 1431580 w 2079209"/>
                <a:gd name="connsiteY10" fmla="*/ 1223852 h 1275451"/>
                <a:gd name="connsiteX11" fmla="*/ 313251 w 2079209"/>
                <a:gd name="connsiteY11" fmla="*/ 979388 h 1275451"/>
                <a:gd name="connsiteX12" fmla="*/ 326899 w 2079209"/>
                <a:gd name="connsiteY12" fmla="*/ 1194500 h 1275451"/>
                <a:gd name="connsiteX13" fmla="*/ 0 w 2079209"/>
                <a:gd name="connsiteY13" fmla="*/ 676539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452720 w 2133800"/>
                <a:gd name="connsiteY5" fmla="*/ 477024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2133800"/>
                <a:gd name="connsiteY0" fmla="*/ 649244 h 1275451"/>
                <a:gd name="connsiteX1" fmla="*/ 504320 w 2133800"/>
                <a:gd name="connsiteY1" fmla="*/ 363295 h 1275451"/>
                <a:gd name="connsiteX2" fmla="*/ 463377 w 2133800"/>
                <a:gd name="connsiteY2" fmla="*/ 646645 h 1275451"/>
                <a:gd name="connsiteX3" fmla="*/ 1613240 w 2133800"/>
                <a:gd name="connsiteY3" fmla="*/ 919600 h 1275451"/>
                <a:gd name="connsiteX4" fmla="*/ 1613240 w 2133800"/>
                <a:gd name="connsiteY4" fmla="*/ 477024 h 1275451"/>
                <a:gd name="connsiteX5" fmla="*/ 1616493 w 2133800"/>
                <a:gd name="connsiteY5" fmla="*/ 504320 h 1275451"/>
                <a:gd name="connsiteX6" fmla="*/ 1793260 w 2133800"/>
                <a:gd name="connsiteY6" fmla="*/ 0 h 1275451"/>
                <a:gd name="connsiteX7" fmla="*/ 2133800 w 2133800"/>
                <a:gd name="connsiteY7" fmla="*/ 477024 h 1275451"/>
                <a:gd name="connsiteX8" fmla="*/ 1973280 w 2133800"/>
                <a:gd name="connsiteY8" fmla="*/ 477024 h 1275451"/>
                <a:gd name="connsiteX9" fmla="*/ 1918689 w 2133800"/>
                <a:gd name="connsiteY9" fmla="*/ 1156810 h 1275451"/>
                <a:gd name="connsiteX10" fmla="*/ 1486171 w 2133800"/>
                <a:gd name="connsiteY10" fmla="*/ 1223852 h 1275451"/>
                <a:gd name="connsiteX11" fmla="*/ 367842 w 2133800"/>
                <a:gd name="connsiteY11" fmla="*/ 979388 h 1275451"/>
                <a:gd name="connsiteX12" fmla="*/ 381490 w 2133800"/>
                <a:gd name="connsiteY12" fmla="*/ 1194500 h 1275451"/>
                <a:gd name="connsiteX13" fmla="*/ 0 w 2133800"/>
                <a:gd name="connsiteY13" fmla="*/ 649244 h 1275451"/>
                <a:gd name="connsiteX0" fmla="*/ 0 w 1973280"/>
                <a:gd name="connsiteY0" fmla="*/ 649244 h 1275451"/>
                <a:gd name="connsiteX1" fmla="*/ 504320 w 1973280"/>
                <a:gd name="connsiteY1" fmla="*/ 363295 h 1275451"/>
                <a:gd name="connsiteX2" fmla="*/ 463377 w 1973280"/>
                <a:gd name="connsiteY2" fmla="*/ 646645 h 1275451"/>
                <a:gd name="connsiteX3" fmla="*/ 1613240 w 1973280"/>
                <a:gd name="connsiteY3" fmla="*/ 919600 h 1275451"/>
                <a:gd name="connsiteX4" fmla="*/ 1613240 w 1973280"/>
                <a:gd name="connsiteY4" fmla="*/ 477024 h 1275451"/>
                <a:gd name="connsiteX5" fmla="*/ 1616493 w 1973280"/>
                <a:gd name="connsiteY5" fmla="*/ 504320 h 1275451"/>
                <a:gd name="connsiteX6" fmla="*/ 1793260 w 1973280"/>
                <a:gd name="connsiteY6" fmla="*/ 0 h 1275451"/>
                <a:gd name="connsiteX7" fmla="*/ 1970026 w 1973280"/>
                <a:gd name="connsiteY7" fmla="*/ 490672 h 1275451"/>
                <a:gd name="connsiteX8" fmla="*/ 1973280 w 1973280"/>
                <a:gd name="connsiteY8" fmla="*/ 477024 h 1275451"/>
                <a:gd name="connsiteX9" fmla="*/ 1918689 w 1973280"/>
                <a:gd name="connsiteY9" fmla="*/ 1156810 h 1275451"/>
                <a:gd name="connsiteX10" fmla="*/ 1486171 w 1973280"/>
                <a:gd name="connsiteY10" fmla="*/ 1223852 h 1275451"/>
                <a:gd name="connsiteX11" fmla="*/ 367842 w 1973280"/>
                <a:gd name="connsiteY11" fmla="*/ 979388 h 1275451"/>
                <a:gd name="connsiteX12" fmla="*/ 381490 w 1973280"/>
                <a:gd name="connsiteY12" fmla="*/ 1194500 h 1275451"/>
                <a:gd name="connsiteX13" fmla="*/ 0 w 1973280"/>
                <a:gd name="connsiteY13" fmla="*/ 649244 h 1275451"/>
                <a:gd name="connsiteX0" fmla="*/ 0 w 1973280"/>
                <a:gd name="connsiteY0" fmla="*/ 285949 h 912156"/>
                <a:gd name="connsiteX1" fmla="*/ 504320 w 1973280"/>
                <a:gd name="connsiteY1" fmla="*/ 0 h 912156"/>
                <a:gd name="connsiteX2" fmla="*/ 463377 w 1973280"/>
                <a:gd name="connsiteY2" fmla="*/ 283350 h 912156"/>
                <a:gd name="connsiteX3" fmla="*/ 1613240 w 1973280"/>
                <a:gd name="connsiteY3" fmla="*/ 556305 h 912156"/>
                <a:gd name="connsiteX4" fmla="*/ 1613240 w 1973280"/>
                <a:gd name="connsiteY4" fmla="*/ 113729 h 912156"/>
                <a:gd name="connsiteX5" fmla="*/ 1616493 w 1973280"/>
                <a:gd name="connsiteY5" fmla="*/ 141025 h 912156"/>
                <a:gd name="connsiteX6" fmla="*/ 1793260 w 1973280"/>
                <a:gd name="connsiteY6" fmla="*/ 114377 h 912156"/>
                <a:gd name="connsiteX7" fmla="*/ 1970026 w 1973280"/>
                <a:gd name="connsiteY7" fmla="*/ 127377 h 912156"/>
                <a:gd name="connsiteX8" fmla="*/ 1973280 w 1973280"/>
                <a:gd name="connsiteY8" fmla="*/ 113729 h 912156"/>
                <a:gd name="connsiteX9" fmla="*/ 1918689 w 1973280"/>
                <a:gd name="connsiteY9" fmla="*/ 793515 h 912156"/>
                <a:gd name="connsiteX10" fmla="*/ 1486171 w 1973280"/>
                <a:gd name="connsiteY10" fmla="*/ 860557 h 912156"/>
                <a:gd name="connsiteX11" fmla="*/ 367842 w 1973280"/>
                <a:gd name="connsiteY11" fmla="*/ 616093 h 912156"/>
                <a:gd name="connsiteX12" fmla="*/ 381490 w 1973280"/>
                <a:gd name="connsiteY12" fmla="*/ 831205 h 912156"/>
                <a:gd name="connsiteX13" fmla="*/ 0 w 1973280"/>
                <a:gd name="connsiteY13" fmla="*/ 285949 h 912156"/>
                <a:gd name="connsiteX0" fmla="*/ 0 w 1970026"/>
                <a:gd name="connsiteY0" fmla="*/ 285949 h 912156"/>
                <a:gd name="connsiteX1" fmla="*/ 504320 w 1970026"/>
                <a:gd name="connsiteY1" fmla="*/ 0 h 912156"/>
                <a:gd name="connsiteX2" fmla="*/ 463377 w 1970026"/>
                <a:gd name="connsiteY2" fmla="*/ 283350 h 912156"/>
                <a:gd name="connsiteX3" fmla="*/ 1613240 w 1970026"/>
                <a:gd name="connsiteY3" fmla="*/ 556305 h 912156"/>
                <a:gd name="connsiteX4" fmla="*/ 1613240 w 1970026"/>
                <a:gd name="connsiteY4" fmla="*/ 113729 h 912156"/>
                <a:gd name="connsiteX5" fmla="*/ 1616493 w 1970026"/>
                <a:gd name="connsiteY5" fmla="*/ 141025 h 912156"/>
                <a:gd name="connsiteX6" fmla="*/ 1793260 w 1970026"/>
                <a:gd name="connsiteY6" fmla="*/ 114377 h 912156"/>
                <a:gd name="connsiteX7" fmla="*/ 1970026 w 1970026"/>
                <a:gd name="connsiteY7" fmla="*/ 127377 h 912156"/>
                <a:gd name="connsiteX8" fmla="*/ 1945985 w 1970026"/>
                <a:gd name="connsiteY8" fmla="*/ 127377 h 912156"/>
                <a:gd name="connsiteX9" fmla="*/ 1918689 w 1970026"/>
                <a:gd name="connsiteY9" fmla="*/ 793515 h 912156"/>
                <a:gd name="connsiteX10" fmla="*/ 1486171 w 1970026"/>
                <a:gd name="connsiteY10" fmla="*/ 860557 h 912156"/>
                <a:gd name="connsiteX11" fmla="*/ 367842 w 1970026"/>
                <a:gd name="connsiteY11" fmla="*/ 616093 h 912156"/>
                <a:gd name="connsiteX12" fmla="*/ 381490 w 1970026"/>
                <a:gd name="connsiteY12" fmla="*/ 831205 h 912156"/>
                <a:gd name="connsiteX13" fmla="*/ 0 w 1970026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616493 w 1945985"/>
                <a:gd name="connsiteY5" fmla="*/ 141025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613240 w 1945985"/>
                <a:gd name="connsiteY4" fmla="*/ 113729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793260 w 1945985"/>
                <a:gd name="connsiteY6" fmla="*/ 114377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45985"/>
                <a:gd name="connsiteY0" fmla="*/ 285949 h 912156"/>
                <a:gd name="connsiteX1" fmla="*/ 504320 w 1945985"/>
                <a:gd name="connsiteY1" fmla="*/ 0 h 912156"/>
                <a:gd name="connsiteX2" fmla="*/ 463377 w 1945985"/>
                <a:gd name="connsiteY2" fmla="*/ 283350 h 912156"/>
                <a:gd name="connsiteX3" fmla="*/ 1613240 w 1945985"/>
                <a:gd name="connsiteY3" fmla="*/ 556305 h 912156"/>
                <a:gd name="connsiteX4" fmla="*/ 1537270 w 1945985"/>
                <a:gd name="connsiteY4" fmla="*/ 120470 h 912156"/>
                <a:gd name="connsiteX5" fmla="*/ 1479750 w 1945985"/>
                <a:gd name="connsiteY5" fmla="*/ 153159 h 912156"/>
                <a:gd name="connsiteX6" fmla="*/ 1673585 w 1945985"/>
                <a:gd name="connsiteY6" fmla="*/ 136093 h 912156"/>
                <a:gd name="connsiteX7" fmla="*/ 1915435 w 1945985"/>
                <a:gd name="connsiteY7" fmla="*/ 127377 h 912156"/>
                <a:gd name="connsiteX8" fmla="*/ 1945985 w 1945985"/>
                <a:gd name="connsiteY8" fmla="*/ 127377 h 912156"/>
                <a:gd name="connsiteX9" fmla="*/ 1918689 w 1945985"/>
                <a:gd name="connsiteY9" fmla="*/ 793515 h 912156"/>
                <a:gd name="connsiteX10" fmla="*/ 1486171 w 1945985"/>
                <a:gd name="connsiteY10" fmla="*/ 860557 h 912156"/>
                <a:gd name="connsiteX11" fmla="*/ 367842 w 1945985"/>
                <a:gd name="connsiteY11" fmla="*/ 616093 h 912156"/>
                <a:gd name="connsiteX12" fmla="*/ 381490 w 1945985"/>
                <a:gd name="connsiteY12" fmla="*/ 831205 h 912156"/>
                <a:gd name="connsiteX13" fmla="*/ 0 w 1945985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915435 w 1918689"/>
                <a:gd name="connsiteY7" fmla="*/ 127377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37270 w 1918689"/>
                <a:gd name="connsiteY4" fmla="*/ 120470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18689"/>
                <a:gd name="connsiteY0" fmla="*/ 285949 h 912156"/>
                <a:gd name="connsiteX1" fmla="*/ 504320 w 1918689"/>
                <a:gd name="connsiteY1" fmla="*/ 0 h 912156"/>
                <a:gd name="connsiteX2" fmla="*/ 463377 w 1918689"/>
                <a:gd name="connsiteY2" fmla="*/ 283350 h 912156"/>
                <a:gd name="connsiteX3" fmla="*/ 1613240 w 1918689"/>
                <a:gd name="connsiteY3" fmla="*/ 556305 h 912156"/>
                <a:gd name="connsiteX4" fmla="*/ 1529572 w 1918689"/>
                <a:gd name="connsiteY4" fmla="*/ 165542 h 912156"/>
                <a:gd name="connsiteX5" fmla="*/ 1479750 w 1918689"/>
                <a:gd name="connsiteY5" fmla="*/ 153159 h 912156"/>
                <a:gd name="connsiteX6" fmla="*/ 1673585 w 1918689"/>
                <a:gd name="connsiteY6" fmla="*/ 136093 h 912156"/>
                <a:gd name="connsiteX7" fmla="*/ 1854659 w 1918689"/>
                <a:gd name="connsiteY7" fmla="*/ 132771 h 912156"/>
                <a:gd name="connsiteX8" fmla="*/ 1870017 w 1918689"/>
                <a:gd name="connsiteY8" fmla="*/ 134118 h 912156"/>
                <a:gd name="connsiteX9" fmla="*/ 1918689 w 1918689"/>
                <a:gd name="connsiteY9" fmla="*/ 793515 h 912156"/>
                <a:gd name="connsiteX10" fmla="*/ 1486171 w 1918689"/>
                <a:gd name="connsiteY10" fmla="*/ 860557 h 912156"/>
                <a:gd name="connsiteX11" fmla="*/ 367842 w 1918689"/>
                <a:gd name="connsiteY11" fmla="*/ 616093 h 912156"/>
                <a:gd name="connsiteX12" fmla="*/ 381490 w 1918689"/>
                <a:gd name="connsiteY12" fmla="*/ 831205 h 912156"/>
                <a:gd name="connsiteX13" fmla="*/ 0 w 1918689"/>
                <a:gd name="connsiteY13" fmla="*/ 285949 h 912156"/>
                <a:gd name="connsiteX0" fmla="*/ 0 w 1994657"/>
                <a:gd name="connsiteY0" fmla="*/ 285949 h 908998"/>
                <a:gd name="connsiteX1" fmla="*/ 504320 w 1994657"/>
                <a:gd name="connsiteY1" fmla="*/ 0 h 908998"/>
                <a:gd name="connsiteX2" fmla="*/ 463377 w 1994657"/>
                <a:gd name="connsiteY2" fmla="*/ 283350 h 908998"/>
                <a:gd name="connsiteX3" fmla="*/ 1613240 w 1994657"/>
                <a:gd name="connsiteY3" fmla="*/ 556305 h 908998"/>
                <a:gd name="connsiteX4" fmla="*/ 1529572 w 1994657"/>
                <a:gd name="connsiteY4" fmla="*/ 165542 h 908998"/>
                <a:gd name="connsiteX5" fmla="*/ 1479750 w 1994657"/>
                <a:gd name="connsiteY5" fmla="*/ 153159 h 908998"/>
                <a:gd name="connsiteX6" fmla="*/ 1673585 w 1994657"/>
                <a:gd name="connsiteY6" fmla="*/ 136093 h 908998"/>
                <a:gd name="connsiteX7" fmla="*/ 1854659 w 1994657"/>
                <a:gd name="connsiteY7" fmla="*/ 132771 h 908998"/>
                <a:gd name="connsiteX8" fmla="*/ 1870017 w 1994657"/>
                <a:gd name="connsiteY8" fmla="*/ 134118 h 908998"/>
                <a:gd name="connsiteX9" fmla="*/ 1994657 w 1994657"/>
                <a:gd name="connsiteY9" fmla="*/ 786775 h 908998"/>
                <a:gd name="connsiteX10" fmla="*/ 1486171 w 1994657"/>
                <a:gd name="connsiteY10" fmla="*/ 860557 h 908998"/>
                <a:gd name="connsiteX11" fmla="*/ 367842 w 1994657"/>
                <a:gd name="connsiteY11" fmla="*/ 616093 h 908998"/>
                <a:gd name="connsiteX12" fmla="*/ 381490 w 1994657"/>
                <a:gd name="connsiteY12" fmla="*/ 831205 h 908998"/>
                <a:gd name="connsiteX13" fmla="*/ 0 w 1994657"/>
                <a:gd name="connsiteY13" fmla="*/ 285949 h 90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4657" h="908998">
                  <a:moveTo>
                    <a:pt x="0" y="285949"/>
                  </a:moveTo>
                  <a:lnTo>
                    <a:pt x="504320" y="0"/>
                  </a:lnTo>
                  <a:lnTo>
                    <a:pt x="463377" y="283350"/>
                  </a:lnTo>
                  <a:lnTo>
                    <a:pt x="1613240" y="556305"/>
                  </a:lnTo>
                  <a:lnTo>
                    <a:pt x="1529572" y="165542"/>
                  </a:lnTo>
                  <a:lnTo>
                    <a:pt x="1479750" y="153159"/>
                  </a:lnTo>
                  <a:lnTo>
                    <a:pt x="1673585" y="136093"/>
                  </a:lnTo>
                  <a:lnTo>
                    <a:pt x="1854659" y="132771"/>
                  </a:lnTo>
                  <a:lnTo>
                    <a:pt x="1870017" y="134118"/>
                  </a:lnTo>
                  <a:lnTo>
                    <a:pt x="1994657" y="786775"/>
                  </a:lnTo>
                  <a:cubicBezTo>
                    <a:pt x="1831585" y="961288"/>
                    <a:pt x="1762843" y="912874"/>
                    <a:pt x="1486171" y="860557"/>
                  </a:cubicBezTo>
                  <a:cubicBezTo>
                    <a:pt x="1223147" y="821888"/>
                    <a:pt x="551956" y="605062"/>
                    <a:pt x="367842" y="616093"/>
                  </a:cubicBezTo>
                  <a:lnTo>
                    <a:pt x="381490" y="831205"/>
                  </a:lnTo>
                  <a:lnTo>
                    <a:pt x="0" y="285949"/>
                  </a:lnTo>
                  <a:close/>
                </a:path>
              </a:pathLst>
            </a:cu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white"/>
                </a:solidFill>
              </a:endParaRPr>
            </a:p>
          </p:txBody>
        </p:sp>
      </p:grpSp>
      <p:sp>
        <p:nvSpPr>
          <p:cNvPr id="26" name="3 Título"/>
          <p:cNvSpPr>
            <a:spLocks noGrp="1"/>
          </p:cNvSpPr>
          <p:nvPr>
            <p:ph type="title"/>
          </p:nvPr>
        </p:nvSpPr>
        <p:spPr>
          <a:xfrm>
            <a:off x="1608298" y="1828307"/>
            <a:ext cx="2819400" cy="1216025"/>
          </a:xfrm>
        </p:spPr>
        <p:txBody>
          <a:bodyPr>
            <a:normAutofit/>
          </a:bodyPr>
          <a:lstStyle/>
          <a:p>
            <a:r>
              <a:rPr lang="es-GT" sz="5400" b="1" dirty="0">
                <a:latin typeface="Tekton Pro Cond"/>
              </a:rPr>
              <a:t>R</a:t>
            </a:r>
            <a:r>
              <a:rPr lang="es-GT" sz="5400" dirty="0">
                <a:latin typeface="Tekton Pro Cond"/>
              </a:rPr>
              <a:t>educir</a:t>
            </a:r>
          </a:p>
        </p:txBody>
      </p:sp>
      <p:sp>
        <p:nvSpPr>
          <p:cNvPr id="27" name="3 Título"/>
          <p:cNvSpPr txBox="1">
            <a:spLocks/>
          </p:cNvSpPr>
          <p:nvPr/>
        </p:nvSpPr>
        <p:spPr bwMode="auto">
          <a:xfrm>
            <a:off x="4614037" y="1953270"/>
            <a:ext cx="27352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GT" sz="5400" b="1" dirty="0">
                <a:solidFill>
                  <a:prstClr val="black"/>
                </a:solidFill>
                <a:latin typeface="Tekton Pro Cond"/>
              </a:rPr>
              <a:t>R</a:t>
            </a:r>
            <a:r>
              <a:rPr lang="es-GT" sz="5400" dirty="0">
                <a:solidFill>
                  <a:prstClr val="black"/>
                </a:solidFill>
                <a:latin typeface="Tekton Pro Cond"/>
              </a:rPr>
              <a:t>eusar</a:t>
            </a:r>
          </a:p>
        </p:txBody>
      </p:sp>
      <p:sp>
        <p:nvSpPr>
          <p:cNvPr id="28" name="3 Título"/>
          <p:cNvSpPr txBox="1">
            <a:spLocks/>
          </p:cNvSpPr>
          <p:nvPr/>
        </p:nvSpPr>
        <p:spPr bwMode="auto">
          <a:xfrm>
            <a:off x="7464300" y="2073103"/>
            <a:ext cx="313213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GT" sz="5400" b="1" dirty="0">
                <a:solidFill>
                  <a:prstClr val="black"/>
                </a:solidFill>
                <a:latin typeface="Tekton Pro Cond"/>
              </a:rPr>
              <a:t>R</a:t>
            </a:r>
            <a:r>
              <a:rPr lang="es-GT" sz="5400" dirty="0">
                <a:solidFill>
                  <a:prstClr val="black"/>
                </a:solidFill>
                <a:latin typeface="Tekton Pro Cond"/>
              </a:rPr>
              <a:t>eciclar</a:t>
            </a:r>
          </a:p>
        </p:txBody>
      </p:sp>
    </p:spTree>
    <p:extLst>
      <p:ext uri="{BB962C8B-B14F-4D97-AF65-F5344CB8AC3E}">
        <p14:creationId xmlns:p14="http://schemas.microsoft.com/office/powerpoint/2010/main" val="15208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>
          <p:pic>
            <p:nvPicPr>
              <p:cNvPr id="12" name="Entrada de lápiz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9EB9D44-C2A9-4B33-868C-4CD4E93ED4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07727" y="295529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05E15568-2AB1-40F8-9954-851A0EDFB4E2}"/>
              </a:ext>
            </a:extLst>
          </p:cNvPr>
          <p:cNvSpPr/>
          <p:nvPr/>
        </p:nvSpPr>
        <p:spPr>
          <a:xfrm>
            <a:off x="1912601" y="1383594"/>
            <a:ext cx="3538922" cy="40538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>
          <p:pic>
            <p:nvPicPr>
              <p:cNvPr id="23" name="Entrada de lápiz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B017F10-A15F-4718-8581-2145625ED06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29887" y="3689695"/>
                <a:ext cx="39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>
          <p:pic>
            <p:nvPicPr>
              <p:cNvPr id="24" name="Entrada de lápiz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724ED91-8B30-462A-9155-D0BFD50899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43027" y="3192175"/>
                <a:ext cx="26093" cy="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>
          <p:pic>
            <p:nvPicPr>
              <p:cNvPr id="25" name="Entrada de lápiz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9EB9D44-C2A9-4B33-868C-4CD4E93ED4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07727" y="295529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CuadroTexto 1">
            <a:extLst>
              <a:ext uri="{FF2B5EF4-FFF2-40B4-BE49-F238E27FC236}">
                <a16:creationId xmlns:a16="http://schemas.microsoft.com/office/drawing/2014/main" xmlns="" id="{62D8F9F1-12EE-4F32-9662-3697B8A685AA}"/>
              </a:ext>
            </a:extLst>
          </p:cNvPr>
          <p:cNvSpPr txBox="1"/>
          <p:nvPr/>
        </p:nvSpPr>
        <p:spPr>
          <a:xfrm>
            <a:off x="2472683" y="2763793"/>
            <a:ext cx="257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IMAGE </a:t>
            </a:r>
            <a:r>
              <a:rPr lang="en-GB" sz="2800" b="1" i="1" spc="1300" dirty="0">
                <a:solidFill>
                  <a:schemeClr val="bg1"/>
                </a:solidFill>
              </a:rPr>
              <a:t>HERE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5948967" y="1781643"/>
            <a:ext cx="3872235" cy="3164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Se trata de vivir procurando desechar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la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menor cantidad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posible de residuos, especialmente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los de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corta vida útil, de plásticos y que no son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reciclables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GB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8" name="4 Grupo"/>
          <p:cNvGrpSpPr>
            <a:grpSpLocks/>
          </p:cNvGrpSpPr>
          <p:nvPr/>
        </p:nvGrpSpPr>
        <p:grpSpPr bwMode="auto">
          <a:xfrm>
            <a:off x="2431408" y="1870030"/>
            <a:ext cx="2619094" cy="2600370"/>
            <a:chOff x="5292675" y="2263224"/>
            <a:chExt cx="1697049" cy="1584176"/>
          </a:xfrm>
        </p:grpSpPr>
        <p:sp>
          <p:nvSpPr>
            <p:cNvPr id="29" name="28 Elipse"/>
            <p:cNvSpPr/>
            <p:nvPr/>
          </p:nvSpPr>
          <p:spPr>
            <a:xfrm>
              <a:off x="5339169" y="2263224"/>
              <a:ext cx="1650555" cy="1584176"/>
            </a:xfrm>
            <a:prstGeom prst="ellipse">
              <a:avLst/>
            </a:prstGeom>
            <a:solidFill>
              <a:srgbClr val="CFD490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/>
            </a:p>
          </p:txBody>
        </p:sp>
        <p:sp>
          <p:nvSpPr>
            <p:cNvPr id="30" name="29 Flecha abajo"/>
            <p:cNvSpPr/>
            <p:nvPr/>
          </p:nvSpPr>
          <p:spPr>
            <a:xfrm>
              <a:off x="5795398" y="2853718"/>
              <a:ext cx="720665" cy="863518"/>
            </a:xfrm>
            <a:prstGeom prst="downArrow">
              <a:avLst/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975564" y="2552123"/>
              <a:ext cx="363237" cy="165084"/>
            </a:xfrm>
            <a:prstGeom prst="rect">
              <a:avLst/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/>
            </a:p>
          </p:txBody>
        </p:sp>
        <p:sp>
          <p:nvSpPr>
            <p:cNvPr id="32" name="31 Elipse"/>
            <p:cNvSpPr/>
            <p:nvPr/>
          </p:nvSpPr>
          <p:spPr>
            <a:xfrm>
              <a:off x="5292675" y="2279098"/>
              <a:ext cx="1598248" cy="1546078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/>
            </a:p>
          </p:txBody>
        </p:sp>
      </p:grpSp>
      <p:sp>
        <p:nvSpPr>
          <p:cNvPr id="33" name="32 Rectángulo"/>
          <p:cNvSpPr/>
          <p:nvPr/>
        </p:nvSpPr>
        <p:spPr>
          <a:xfrm>
            <a:off x="2629024" y="4717533"/>
            <a:ext cx="226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accent3">
                    <a:lumMod val="50000"/>
                  </a:schemeClr>
                </a:solidFill>
              </a:rPr>
              <a:t>R1 </a:t>
            </a:r>
            <a:r>
              <a:rPr lang="es-GT" sz="3200" b="1" dirty="0" smtClean="0">
                <a:solidFill>
                  <a:schemeClr val="accent3">
                    <a:lumMod val="50000"/>
                  </a:schemeClr>
                </a:solidFill>
              </a:rPr>
              <a:t>REDUCIR</a:t>
            </a:r>
            <a:endParaRPr lang="es-GT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120EF87-204C-4F9C-B2BC-5D3C336D279F}"/>
              </a:ext>
            </a:extLst>
          </p:cNvPr>
          <p:cNvSpPr txBox="1">
            <a:spLocks/>
          </p:cNvSpPr>
          <p:nvPr/>
        </p:nvSpPr>
        <p:spPr>
          <a:xfrm>
            <a:off x="3141498" y="2959087"/>
            <a:ext cx="585441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800" b="1" i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Reusar</a:t>
            </a:r>
            <a:r>
              <a:rPr lang="en-GB" sz="28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y </a:t>
            </a:r>
            <a:r>
              <a:rPr lang="en-GB" sz="2800" b="1" i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R</a:t>
            </a:r>
            <a:r>
              <a:rPr lang="en-GB" sz="2800" b="1" i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eciclar</a:t>
            </a:r>
            <a:r>
              <a:rPr lang="en-GB" sz="28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son parte </a:t>
            </a:r>
            <a:r>
              <a:rPr lang="en-GB" sz="2800" b="1" i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importante</a:t>
            </a:r>
            <a:r>
              <a:rPr lang="en-GB" sz="28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de la </a:t>
            </a:r>
            <a:r>
              <a:rPr lang="en-GB" sz="2800" b="1" i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Economía</a:t>
            </a:r>
            <a:r>
              <a:rPr lang="en-GB" sz="28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Circular</a:t>
            </a:r>
            <a:endParaRPr lang="en-GB" sz="1050" b="1" i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5568-2AB1-40F8-9954-851A0EDFB4E2}"/>
              </a:ext>
            </a:extLst>
          </p:cNvPr>
          <p:cNvSpPr/>
          <p:nvPr/>
        </p:nvSpPr>
        <p:spPr>
          <a:xfrm>
            <a:off x="1912601" y="1383594"/>
            <a:ext cx="3538922" cy="40538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D7D31">
                  <a:lumMod val="50000"/>
                </a:srgb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5927842" y="1840808"/>
            <a:ext cx="3972909" cy="3164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Se trata de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reparar, recuperar o cambiar </a:t>
            </a: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el uso que se le da a un recipiente u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objeto, </a:t>
            </a: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a fin de poder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usarlo por </a:t>
            </a:r>
            <a:r>
              <a:rPr lang="es-GT" dirty="0">
                <a:solidFill>
                  <a:srgbClr val="A5A5A5">
                    <a:lumMod val="50000"/>
                  </a:srgbClr>
                </a:solidFill>
              </a:rPr>
              <a:t>más </a:t>
            </a:r>
            <a:r>
              <a:rPr lang="es-GT" dirty="0" smtClean="0">
                <a:solidFill>
                  <a:srgbClr val="A5A5A5">
                    <a:lumMod val="50000"/>
                  </a:srgbClr>
                </a:solidFill>
              </a:rPr>
              <a:t>tiempo y así alargar su vida útil en vez de desecharlo. </a:t>
            </a:r>
            <a:endParaRPr lang="en-GB" b="1" i="1" dirty="0">
              <a:solidFill>
                <a:srgbClr val="A5A5A5">
                  <a:lumMod val="50000"/>
                </a:srgb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29024" y="4717533"/>
            <a:ext cx="226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 smtClean="0">
                <a:solidFill>
                  <a:srgbClr val="A5A5A5">
                    <a:lumMod val="50000"/>
                  </a:srgbClr>
                </a:solidFill>
              </a:rPr>
              <a:t>R2 REUSAR</a:t>
            </a:r>
            <a:endParaRPr lang="es-GT" sz="3200" b="1" dirty="0">
              <a:solidFill>
                <a:srgbClr val="A5A5A5">
                  <a:lumMod val="50000"/>
                </a:srgbClr>
              </a:solidFill>
            </a:endParaRPr>
          </a:p>
        </p:txBody>
      </p:sp>
      <p:grpSp>
        <p:nvGrpSpPr>
          <p:cNvPr id="15" name="14 Grupo"/>
          <p:cNvGrpSpPr>
            <a:grpSpLocks/>
          </p:cNvGrpSpPr>
          <p:nvPr/>
        </p:nvGrpSpPr>
        <p:grpSpPr bwMode="auto">
          <a:xfrm>
            <a:off x="2649783" y="2246525"/>
            <a:ext cx="2064558" cy="1902099"/>
            <a:chOff x="2123728" y="2996085"/>
            <a:chExt cx="1697049" cy="1584176"/>
          </a:xfrm>
        </p:grpSpPr>
        <p:grpSp>
          <p:nvGrpSpPr>
            <p:cNvPr id="16" name="15 Grupo"/>
            <p:cNvGrpSpPr>
              <a:grpSpLocks/>
            </p:cNvGrpSpPr>
            <p:nvPr/>
          </p:nvGrpSpPr>
          <p:grpSpPr bwMode="auto">
            <a:xfrm>
              <a:off x="2123728" y="2996085"/>
              <a:ext cx="1697049" cy="1584176"/>
              <a:chOff x="5292675" y="2263224"/>
              <a:chExt cx="1697049" cy="1584176"/>
            </a:xfrm>
          </p:grpSpPr>
          <p:sp>
            <p:nvSpPr>
              <p:cNvPr id="19" name="18 Elipse"/>
              <p:cNvSpPr/>
              <p:nvPr/>
            </p:nvSpPr>
            <p:spPr>
              <a:xfrm>
                <a:off x="5338712" y="2263224"/>
                <a:ext cx="1651012" cy="1584176"/>
              </a:xfrm>
              <a:prstGeom prst="ellipse">
                <a:avLst/>
              </a:prstGeom>
              <a:solidFill>
                <a:srgbClr val="CFD490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19 Elipse"/>
              <p:cNvSpPr/>
              <p:nvPr/>
            </p:nvSpPr>
            <p:spPr>
              <a:xfrm>
                <a:off x="5292675" y="2279098"/>
                <a:ext cx="1600211" cy="154608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16 Flecha circular"/>
            <p:cNvSpPr/>
            <p:nvPr/>
          </p:nvSpPr>
          <p:spPr>
            <a:xfrm rot="15373222" flipH="1">
              <a:off x="2184123" y="3096020"/>
              <a:ext cx="1385757" cy="1360497"/>
            </a:xfrm>
            <a:prstGeom prst="circularArrow">
              <a:avLst>
                <a:gd name="adj1" fmla="val 12500"/>
                <a:gd name="adj2" fmla="val 1077914"/>
                <a:gd name="adj3" fmla="val 20457681"/>
                <a:gd name="adj4" fmla="val 12110779"/>
                <a:gd name="adj5" fmla="val 16046"/>
              </a:avLst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black"/>
                </a:solidFill>
              </a:endParaRPr>
            </a:p>
          </p:txBody>
        </p:sp>
        <p:sp>
          <p:nvSpPr>
            <p:cNvPr id="18" name="17 Flecha circular"/>
            <p:cNvSpPr/>
            <p:nvPr/>
          </p:nvSpPr>
          <p:spPr>
            <a:xfrm rot="4060107" flipH="1">
              <a:off x="2246828" y="3087286"/>
              <a:ext cx="1352423" cy="1404948"/>
            </a:xfrm>
            <a:prstGeom prst="circularArrow">
              <a:avLst>
                <a:gd name="adj1" fmla="val 12500"/>
                <a:gd name="adj2" fmla="val 1077914"/>
                <a:gd name="adj3" fmla="val 20457681"/>
                <a:gd name="adj4" fmla="val 12110779"/>
                <a:gd name="adj5" fmla="val 16046"/>
              </a:avLst>
            </a:prstGeom>
            <a:solidFill>
              <a:srgbClr val="234600"/>
            </a:solidFill>
            <a:ln>
              <a:solidFill>
                <a:srgbClr val="234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GT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23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F109836-A1FD-4510-8B96-5689427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063" y="2274781"/>
            <a:ext cx="47109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48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/>
            </a:r>
            <a:b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¿</a:t>
            </a:r>
            <a:r>
              <a:rPr lang="en-GB" sz="4800" b="1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Cómo</a:t>
            </a: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GB" sz="4800" b="1" spc="3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podemos</a:t>
            </a:r>
            <a:r>
              <a:rPr lang="en-GB" sz="4800" b="1" spc="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R-E-U-S-A-R?</a:t>
            </a:r>
            <a:endParaRPr lang="en-GB" sz="2000" b="1" spc="3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030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E09C2471C734D89815E3AA915F8E9" ma:contentTypeVersion="12" ma:contentTypeDescription="Create a new document." ma:contentTypeScope="" ma:versionID="b292e3f99418859cfbb24bde07fc2555">
  <xsd:schema xmlns:xsd="http://www.w3.org/2001/XMLSchema" xmlns:xs="http://www.w3.org/2001/XMLSchema" xmlns:p="http://schemas.microsoft.com/office/2006/metadata/properties" xmlns:ns2="7f36d124-fa24-43ad-b0e6-e38c4c23783e" xmlns:ns3="77717d4c-569b-4fe4-adbd-f29601aa9ae9" targetNamespace="http://schemas.microsoft.com/office/2006/metadata/properties" ma:root="true" ma:fieldsID="fbaf98133b1aad0c20b20411b7130678" ns2:_="" ns3:_="">
    <xsd:import namespace="7f36d124-fa24-43ad-b0e6-e38c4c23783e"/>
    <xsd:import namespace="77717d4c-569b-4fe4-adbd-f29601aa9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6d124-fa24-43ad-b0e6-e38c4c2378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17d4c-569b-4fe4-adbd-f29601aa9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683F52-D3FC-4988-A6E7-C7D4ADB23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9F7D8C-876B-4CAF-86A2-1B1B802A938D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7f36d124-fa24-43ad-b0e6-e38c4c23783e"/>
    <ds:schemaRef ds:uri="http://schemas.microsoft.com/office/infopath/2007/PartnerControls"/>
    <ds:schemaRef ds:uri="77717d4c-569b-4fe4-adbd-f29601aa9ae9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AE20D68-9B87-4FC1-B291-8614827A2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36d124-fa24-43ad-b0e6-e38c4c23783e"/>
    <ds:schemaRef ds:uri="77717d4c-569b-4fe4-adbd-f29601aa9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1118</TotalTime>
  <Words>276</Words>
  <Application>Microsoft Office PowerPoint</Application>
  <PresentationFormat>Personalizado</PresentationFormat>
  <Paragraphs>51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</vt:lpstr>
      <vt:lpstr>Calibri</vt:lpstr>
      <vt:lpstr>Stencil</vt:lpstr>
      <vt:lpstr>Tekton Pro Cond</vt:lpstr>
      <vt:lpstr>Calibri Light</vt:lpstr>
      <vt:lpstr>Tema de Office</vt:lpstr>
      <vt:lpstr>1_Tema de Office</vt:lpstr>
      <vt:lpstr>2_Tema de Office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Reducir</vt:lpstr>
      <vt:lpstr>Presentación de PowerPoint</vt:lpstr>
      <vt:lpstr>Presentación de PowerPoint</vt:lpstr>
      <vt:lpstr>Presentación de PowerPoint</vt:lpstr>
      <vt:lpstr>  ¿Cómo podemos R-E-U-S-A-R?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¿Cómo podemos R-E-C-I-C-L-A-R-R?</vt:lpstr>
      <vt:lpstr>Presentación de PowerPoint</vt:lpstr>
      <vt:lpstr>  El 90% de los residuos SI se pueden RECICLAR   Sólo 10% de los residuos NO SON RECICLABLES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Virginia Valladares</dc:creator>
  <cp:lastModifiedBy>Alex Ortiz</cp:lastModifiedBy>
  <cp:revision>68</cp:revision>
  <dcterms:created xsi:type="dcterms:W3CDTF">2019-09-02T18:15:52Z</dcterms:created>
  <dcterms:modified xsi:type="dcterms:W3CDTF">2020-11-15T10:58:30Z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0x010100094E09C2471C734D89815E3AA915F8E9</vt:lpwstr>
  </property>
</Properties>
</file>