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256" r:id="rId5"/>
    <p:sldId id="263" r:id="rId6"/>
    <p:sldId id="260" r:id="rId7"/>
    <p:sldId id="276" r:id="rId8"/>
    <p:sldId id="258" r:id="rId9"/>
    <p:sldId id="265" r:id="rId10"/>
    <p:sldId id="277" r:id="rId11"/>
    <p:sldId id="269" r:id="rId12"/>
    <p:sldId id="270" r:id="rId13"/>
    <p:sldId id="268" r:id="rId14"/>
    <p:sldId id="266" r:id="rId15"/>
    <p:sldId id="274" r:id="rId16"/>
    <p:sldId id="273" r:id="rId17"/>
    <p:sldId id="267" r:id="rId18"/>
    <p:sldId id="272" r:id="rId19"/>
    <p:sldId id="278" r:id="rId20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22" autoAdjust="0"/>
  </p:normalViewPr>
  <p:slideViewPr>
    <p:cSldViewPr snapToGrid="0">
      <p:cViewPr>
        <p:scale>
          <a:sx n="70" d="100"/>
          <a:sy n="70" d="100"/>
        </p:scale>
        <p:origin x="-52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6467 0 0,'0'0'-3890'0'0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0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8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8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81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8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1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6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7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9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071F-6DA1-4BE9-BACF-38BD845533F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2.xml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customXml" Target="../ink/ink3.xml"/><Relationship Id="rId10" Type="http://schemas.openxmlformats.org/officeDocument/2006/relationships/customXml" Target="../ink/ink5.xml"/><Relationship Id="rId4" Type="http://schemas.openxmlformats.org/officeDocument/2006/relationships/image" Target="../media/image70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71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7508" r="64674" b="33434"/>
          <a:stretch/>
        </p:blipFill>
        <p:spPr bwMode="auto">
          <a:xfrm>
            <a:off x="1282887" y="407480"/>
            <a:ext cx="9853683" cy="60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286244" y="2510598"/>
            <a:ext cx="3584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/>
              <a:t>-Maquinaria</a:t>
            </a:r>
          </a:p>
          <a:p>
            <a:r>
              <a:rPr lang="es-GT" sz="3200" b="1" dirty="0"/>
              <a:t>-Electricidad</a:t>
            </a:r>
          </a:p>
          <a:p>
            <a:r>
              <a:rPr lang="es-GT" sz="3200" b="1" dirty="0"/>
              <a:t>-Computadoras</a:t>
            </a:r>
          </a:p>
          <a:p>
            <a:r>
              <a:rPr lang="es-GT" sz="3200" b="1" dirty="0"/>
              <a:t>-Espacio de trabajo</a:t>
            </a:r>
          </a:p>
          <a:p>
            <a:r>
              <a:rPr lang="es-GT" sz="3200" b="1" dirty="0"/>
              <a:t>-Impresoras</a:t>
            </a:r>
          </a:p>
          <a:p>
            <a:r>
              <a:rPr lang="es-GT" sz="3200" b="1" dirty="0"/>
              <a:t>-Otros…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7595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1" t="47837" r="32598" b="33668"/>
          <a:stretch/>
        </p:blipFill>
        <p:spPr bwMode="auto">
          <a:xfrm>
            <a:off x="1215017" y="615565"/>
            <a:ext cx="9845200" cy="540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535611" y="266304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GT" sz="3200" b="1" dirty="0"/>
              <a:t>-Árboles</a:t>
            </a:r>
          </a:p>
          <a:p>
            <a:r>
              <a:rPr lang="es-GT" sz="3200" b="1" dirty="0"/>
              <a:t>-Madera</a:t>
            </a:r>
          </a:p>
          <a:p>
            <a:r>
              <a:rPr lang="es-GT" sz="3200" b="1" dirty="0"/>
              <a:t>-Frutos</a:t>
            </a:r>
          </a:p>
          <a:p>
            <a:r>
              <a:rPr lang="es-GT" sz="3200" b="1" dirty="0"/>
              <a:t>-Plantas medicinales</a:t>
            </a:r>
          </a:p>
          <a:p>
            <a:r>
              <a:rPr lang="es-GT" sz="3200" b="1" dirty="0"/>
              <a:t>-Plantas ornamentales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391244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1" t="47652" r="5832" b="33371"/>
          <a:stretch/>
        </p:blipFill>
        <p:spPr bwMode="auto">
          <a:xfrm>
            <a:off x="1214648" y="376368"/>
            <a:ext cx="9730854" cy="635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836693" y="2799518"/>
            <a:ext cx="43172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/>
              <a:t>-Arena</a:t>
            </a:r>
          </a:p>
          <a:p>
            <a:r>
              <a:rPr lang="es-GT" sz="3200" b="1" dirty="0"/>
              <a:t>-Materia orgánica</a:t>
            </a:r>
          </a:p>
          <a:p>
            <a:r>
              <a:rPr lang="es-GT" sz="3200" b="1" dirty="0"/>
              <a:t>-</a:t>
            </a:r>
            <a:r>
              <a:rPr lang="es-GT" sz="3200" b="1" dirty="0" err="1"/>
              <a:t>Brosa</a:t>
            </a:r>
            <a:endParaRPr lang="es-GT" sz="3200" b="1" dirty="0"/>
          </a:p>
          <a:p>
            <a:r>
              <a:rPr lang="es-GT" sz="3200" b="1" dirty="0"/>
              <a:t>-Suelo (tierra)</a:t>
            </a:r>
          </a:p>
          <a:p>
            <a:r>
              <a:rPr lang="es-GT" sz="3200" b="1" dirty="0"/>
              <a:t>-Compost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223147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67824" r="65114" b="13681"/>
          <a:stretch/>
        </p:blipFill>
        <p:spPr bwMode="auto">
          <a:xfrm>
            <a:off x="1378424" y="410486"/>
            <a:ext cx="9583413" cy="59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37179" y="2442360"/>
            <a:ext cx="36776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/>
              <a:t>-Botellas PET</a:t>
            </a:r>
          </a:p>
          <a:p>
            <a:r>
              <a:rPr lang="es-GT" sz="3200" b="1" dirty="0"/>
              <a:t>-Orgánicos</a:t>
            </a:r>
          </a:p>
          <a:p>
            <a:r>
              <a:rPr lang="es-GT" sz="3200" b="1" dirty="0"/>
              <a:t>-Papel</a:t>
            </a:r>
          </a:p>
          <a:p>
            <a:r>
              <a:rPr lang="es-GT" sz="3200" b="1" dirty="0"/>
              <a:t>-Electrónicos</a:t>
            </a:r>
          </a:p>
          <a:p>
            <a:r>
              <a:rPr lang="es-GT" sz="3200" b="1" dirty="0"/>
              <a:t>-Bolsas</a:t>
            </a:r>
          </a:p>
          <a:p>
            <a:r>
              <a:rPr lang="es-GT" sz="3200" b="1" dirty="0"/>
              <a:t>-Latas (aluminio)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345111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3" t="67448" r="32873" b="13522"/>
          <a:stretch/>
        </p:blipFill>
        <p:spPr bwMode="auto">
          <a:xfrm>
            <a:off x="1282315" y="642502"/>
            <a:ext cx="9578244" cy="543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753972" y="2828835"/>
            <a:ext cx="3789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/>
              <a:t>-Cultivable</a:t>
            </a:r>
          </a:p>
          <a:p>
            <a:r>
              <a:rPr lang="es-GT" sz="3200" b="1" dirty="0"/>
              <a:t>-Para alquilar</a:t>
            </a:r>
          </a:p>
          <a:p>
            <a:r>
              <a:rPr lang="es-GT" sz="3200" b="1" dirty="0"/>
              <a:t>-Sitio</a:t>
            </a:r>
          </a:p>
          <a:p>
            <a:r>
              <a:rPr lang="es-GT" sz="3200" b="1" dirty="0"/>
              <a:t>-Espacio disponible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248655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6" t="67551" r="5514" b="13143"/>
          <a:stretch/>
        </p:blipFill>
        <p:spPr bwMode="auto">
          <a:xfrm>
            <a:off x="1197777" y="294840"/>
            <a:ext cx="9556659" cy="62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78231" y="319453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GT" sz="3200" b="1" dirty="0"/>
              <a:t>-Ánimo</a:t>
            </a:r>
          </a:p>
          <a:p>
            <a:r>
              <a:rPr lang="es-GT" sz="3200" b="1" dirty="0"/>
              <a:t>-Recursos propios</a:t>
            </a:r>
          </a:p>
          <a:p>
            <a:r>
              <a:rPr lang="es-GT" sz="3200" b="1" dirty="0"/>
              <a:t>-Materiales que</a:t>
            </a:r>
          </a:p>
          <a:p>
            <a:r>
              <a:rPr lang="es-GT" sz="3200" b="1" dirty="0" smtClean="0"/>
              <a:t>  sirvan </a:t>
            </a:r>
            <a:r>
              <a:rPr lang="es-GT" sz="3200" b="1" dirty="0"/>
              <a:t>de guía</a:t>
            </a:r>
            <a:endParaRPr lang="es-GT" sz="3200" dirty="0"/>
          </a:p>
        </p:txBody>
      </p:sp>
      <p:sp>
        <p:nvSpPr>
          <p:cNvPr id="4" name="3 Rectángulo"/>
          <p:cNvSpPr/>
          <p:nvPr/>
        </p:nvSpPr>
        <p:spPr>
          <a:xfrm>
            <a:off x="6725247" y="2691041"/>
            <a:ext cx="32572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/>
              <a:t>-Leyes</a:t>
            </a:r>
          </a:p>
          <a:p>
            <a:r>
              <a:rPr lang="es-GT" sz="3200" b="1" dirty="0"/>
              <a:t>-Convenios</a:t>
            </a:r>
          </a:p>
          <a:p>
            <a:r>
              <a:rPr lang="es-GT" sz="3200" b="1" dirty="0" smtClean="0"/>
              <a:t>  internacionales</a:t>
            </a:r>
            <a:endParaRPr lang="es-GT" sz="3200" b="1" dirty="0"/>
          </a:p>
          <a:p>
            <a:r>
              <a:rPr lang="es-GT" sz="3200" b="1" dirty="0"/>
              <a:t>-Tiempo</a:t>
            </a:r>
          </a:p>
          <a:p>
            <a:r>
              <a:rPr lang="es-GT" sz="3200" b="1" dirty="0"/>
              <a:t>-Buen liderazgo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71090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64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2388357" y="2908071"/>
            <a:ext cx="747897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SESIÓN 6</a:t>
            </a:r>
          </a:p>
          <a:p>
            <a:pPr algn="ctr"/>
            <a:endParaRPr lang="en-GB" sz="2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EVALUACIÓN DE RECURSOS DISPONIBLES</a:t>
            </a:r>
            <a:endParaRPr lang="en-GB" sz="14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2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xmlns="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xmlns="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6578221" y="1745323"/>
            <a:ext cx="3422338" cy="34559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GB" sz="2000" b="1" dirty="0" smtClean="0">
              <a:latin typeface="+mj-lt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000" dirty="0" smtClean="0">
                <a:latin typeface="+mj-lt"/>
              </a:rPr>
              <a:t>En </a:t>
            </a:r>
            <a:r>
              <a:rPr lang="en-GB" sz="2000" dirty="0" err="1" smtClean="0">
                <a:latin typeface="+mj-lt"/>
              </a:rPr>
              <a:t>las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siguientes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diapositivas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encuentra</a:t>
            </a:r>
            <a:r>
              <a:rPr lang="en-GB" sz="2000" dirty="0" smtClean="0">
                <a:latin typeface="+mj-lt"/>
              </a:rPr>
              <a:t> la </a:t>
            </a:r>
            <a:r>
              <a:rPr lang="en-GB" sz="2000" dirty="0" err="1" smtClean="0">
                <a:latin typeface="+mj-lt"/>
              </a:rPr>
              <a:t>ampliación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cada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uno</a:t>
            </a:r>
            <a:r>
              <a:rPr lang="en-GB" sz="2000" dirty="0" smtClean="0">
                <a:latin typeface="+mj-lt"/>
              </a:rPr>
              <a:t> de los </a:t>
            </a:r>
            <a:r>
              <a:rPr lang="en-GB" sz="2000" dirty="0" err="1" smtClean="0">
                <a:latin typeface="+mj-lt"/>
              </a:rPr>
              <a:t>recursos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para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imprimir</a:t>
            </a:r>
            <a:r>
              <a:rPr lang="en-GB" sz="2000" dirty="0" smtClean="0">
                <a:latin typeface="+mj-lt"/>
              </a:rPr>
              <a:t> o </a:t>
            </a:r>
            <a:r>
              <a:rPr lang="en-GB" sz="2000" dirty="0" err="1" smtClean="0">
                <a:latin typeface="+mj-lt"/>
              </a:rPr>
              <a:t>proyectar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según</a:t>
            </a:r>
            <a:r>
              <a:rPr lang="en-GB" sz="2000" dirty="0" smtClean="0">
                <a:latin typeface="+mj-lt"/>
              </a:rPr>
              <a:t> la </a:t>
            </a:r>
            <a:r>
              <a:rPr lang="en-GB" sz="2000" dirty="0" err="1" smtClean="0">
                <a:latin typeface="+mj-lt"/>
              </a:rPr>
              <a:t>descripción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actividad</a:t>
            </a:r>
            <a:r>
              <a:rPr lang="en-GB" sz="2000" dirty="0" smtClean="0">
                <a:latin typeface="+mj-lt"/>
              </a:rPr>
              <a:t> en el </a:t>
            </a:r>
            <a:r>
              <a:rPr lang="en-GB" sz="2000" dirty="0" err="1" smtClean="0">
                <a:latin typeface="+mj-lt"/>
              </a:rPr>
              <a:t>libro</a:t>
            </a:r>
            <a:r>
              <a:rPr lang="en-GB" sz="2000" dirty="0" smtClean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en-GB" sz="2000" dirty="0">
                <a:latin typeface="+mj-lt"/>
              </a:rPr>
              <a:t>Le </a:t>
            </a:r>
            <a:r>
              <a:rPr lang="en-GB" sz="2000" dirty="0" err="1">
                <a:latin typeface="+mj-lt"/>
              </a:rPr>
              <a:t>recomendamos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agregar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imágenes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de los </a:t>
            </a:r>
            <a:r>
              <a:rPr lang="en-GB" sz="2000" dirty="0" err="1" smtClean="0">
                <a:latin typeface="+mj-lt"/>
              </a:rPr>
              <a:t>recursos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según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su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localidad</a:t>
            </a:r>
            <a:r>
              <a:rPr lang="en-GB" sz="2000" dirty="0">
                <a:latin typeface="+mj-lt"/>
              </a:rPr>
              <a:t>. </a:t>
            </a:r>
            <a:endParaRPr lang="en-GB" sz="2000" dirty="0" smtClean="0">
              <a:latin typeface="+mj-lt"/>
            </a:endParaRPr>
          </a:p>
          <a:p>
            <a:pPr marL="0" indent="0" algn="just">
              <a:buNone/>
            </a:pPr>
            <a:endParaRPr lang="en-GB" sz="20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0" t="15762" r="9776" b="6149"/>
          <a:stretch/>
        </p:blipFill>
        <p:spPr bwMode="auto">
          <a:xfrm>
            <a:off x="2174319" y="1704379"/>
            <a:ext cx="4058389" cy="345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4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8746" r="65546" b="72013"/>
          <a:stretch/>
        </p:blipFill>
        <p:spPr bwMode="auto">
          <a:xfrm>
            <a:off x="1678675" y="567442"/>
            <a:ext cx="9246748" cy="57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91216" y="2692063"/>
            <a:ext cx="3311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/>
              <a:t>-Río</a:t>
            </a:r>
          </a:p>
          <a:p>
            <a:r>
              <a:rPr lang="es-GT" sz="3200" b="1" dirty="0"/>
              <a:t>-Nacimiento</a:t>
            </a:r>
          </a:p>
          <a:p>
            <a:r>
              <a:rPr lang="es-GT" sz="3200" b="1" dirty="0"/>
              <a:t>-Lago</a:t>
            </a:r>
          </a:p>
          <a:p>
            <a:r>
              <a:rPr lang="es-GT" sz="3200" b="1" dirty="0"/>
              <a:t>-Agua potable</a:t>
            </a:r>
          </a:p>
          <a:p>
            <a:r>
              <a:rPr lang="es-GT" sz="3200" b="1" dirty="0"/>
              <a:t>-Pozo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308638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2" t="4686" r="31621" b="71882"/>
          <a:stretch/>
        </p:blipFill>
        <p:spPr bwMode="auto">
          <a:xfrm>
            <a:off x="1056290" y="94596"/>
            <a:ext cx="10165967" cy="64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739487" y="3093766"/>
            <a:ext cx="6237026" cy="25545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s-GT" sz="3200" b="1" dirty="0" smtClean="0"/>
          </a:p>
          <a:p>
            <a:r>
              <a:rPr lang="es-GT" sz="3200" b="1" dirty="0" smtClean="0"/>
              <a:t>-Artísticas</a:t>
            </a:r>
            <a:endParaRPr lang="es-GT" sz="3200" b="1" dirty="0"/>
          </a:p>
          <a:p>
            <a:r>
              <a:rPr lang="es-GT" sz="3200" b="1" dirty="0" smtClean="0"/>
              <a:t>-Investigación	</a:t>
            </a:r>
          </a:p>
          <a:p>
            <a:r>
              <a:rPr lang="es-GT" sz="3200" b="1" dirty="0" smtClean="0"/>
              <a:t>-</a:t>
            </a:r>
            <a:r>
              <a:rPr lang="es-GT" sz="3200" b="1" dirty="0"/>
              <a:t>Gestión</a:t>
            </a:r>
          </a:p>
          <a:p>
            <a:r>
              <a:rPr lang="es-GT" sz="3200" b="1" dirty="0"/>
              <a:t>-Matemáticas</a:t>
            </a:r>
          </a:p>
          <a:p>
            <a:r>
              <a:rPr lang="es-GT" sz="3200" b="1" dirty="0"/>
              <a:t>-Redacción</a:t>
            </a:r>
          </a:p>
          <a:p>
            <a:r>
              <a:rPr lang="es-GT" sz="3200" b="1" dirty="0" smtClean="0"/>
              <a:t>-</a:t>
            </a:r>
            <a:r>
              <a:rPr lang="es-GT" sz="3200" b="1" dirty="0"/>
              <a:t>Deportivas</a:t>
            </a:r>
          </a:p>
          <a:p>
            <a:r>
              <a:rPr lang="es-GT" sz="3200" b="1" dirty="0"/>
              <a:t>-Enseñanza</a:t>
            </a:r>
          </a:p>
          <a:p>
            <a:r>
              <a:rPr lang="es-GT" sz="3200" b="1" dirty="0"/>
              <a:t>-Agrícolas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204687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1" t="7912" r="4857" b="72342"/>
          <a:stretch/>
        </p:blipFill>
        <p:spPr bwMode="auto">
          <a:xfrm>
            <a:off x="982806" y="436728"/>
            <a:ext cx="9673844" cy="60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27760" y="299260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GT" sz="3200" b="1" dirty="0"/>
              <a:t>-Periódicos</a:t>
            </a:r>
          </a:p>
          <a:p>
            <a:r>
              <a:rPr lang="es-GT" sz="3200" b="1" dirty="0"/>
              <a:t>-Internet</a:t>
            </a:r>
          </a:p>
          <a:p>
            <a:r>
              <a:rPr lang="es-GT" sz="3200" b="1" dirty="0"/>
              <a:t>-Radio</a:t>
            </a:r>
          </a:p>
          <a:p>
            <a:r>
              <a:rPr lang="es-GT" sz="3200" b="1" dirty="0"/>
              <a:t>-Cable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188585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28308" r="64150" b="53002"/>
          <a:stretch/>
        </p:blipFill>
        <p:spPr bwMode="auto">
          <a:xfrm>
            <a:off x="1774207" y="683446"/>
            <a:ext cx="9488149" cy="548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336051" y="3580075"/>
            <a:ext cx="2911524" cy="15696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GT" sz="2800" b="1" dirty="0"/>
              <a:t>-</a:t>
            </a:r>
            <a:r>
              <a:rPr lang="es-GT" sz="3200" b="1" dirty="0"/>
              <a:t>Dinero</a:t>
            </a:r>
          </a:p>
          <a:p>
            <a:r>
              <a:rPr lang="es-GT" sz="3200" b="1" dirty="0"/>
              <a:t>-Donantes</a:t>
            </a:r>
          </a:p>
          <a:p>
            <a:r>
              <a:rPr lang="es-GT" sz="3200" b="1" dirty="0"/>
              <a:t>-</a:t>
            </a:r>
            <a:r>
              <a:rPr lang="es-GT" sz="3200" b="1" dirty="0" smtClean="0"/>
              <a:t>Préstamos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247575" y="3104518"/>
            <a:ext cx="3920007" cy="206210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s-GT" sz="3200" b="1" dirty="0"/>
              <a:t>-Oportunidad </a:t>
            </a:r>
            <a:endParaRPr lang="es-GT" sz="3200" b="1" dirty="0" smtClean="0"/>
          </a:p>
          <a:p>
            <a:r>
              <a:rPr lang="es-GT" sz="3200" b="1" dirty="0"/>
              <a:t> </a:t>
            </a:r>
            <a:r>
              <a:rPr lang="es-GT" sz="3200" b="1" dirty="0" smtClean="0"/>
              <a:t> de </a:t>
            </a:r>
            <a:r>
              <a:rPr lang="es-GT" sz="3200" b="1" dirty="0"/>
              <a:t>ventas</a:t>
            </a:r>
          </a:p>
          <a:p>
            <a:r>
              <a:rPr lang="es-GT" sz="3200" b="1" dirty="0"/>
              <a:t>-Oportunidades</a:t>
            </a:r>
          </a:p>
          <a:p>
            <a:r>
              <a:rPr lang="es-GT" sz="3200" b="1" dirty="0" smtClean="0"/>
              <a:t>  de </a:t>
            </a:r>
            <a:r>
              <a:rPr lang="es-GT" sz="3200" b="1" dirty="0"/>
              <a:t>gestión</a:t>
            </a:r>
            <a:endParaRPr lang="es-GT" sz="3200" b="1" dirty="0"/>
          </a:p>
        </p:txBody>
      </p:sp>
    </p:spTree>
    <p:extLst>
      <p:ext uri="{BB962C8B-B14F-4D97-AF65-F5344CB8AC3E}">
        <p14:creationId xmlns:p14="http://schemas.microsoft.com/office/powerpoint/2010/main" val="202438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6" t="27254" r="32598" b="52163"/>
          <a:stretch/>
        </p:blipFill>
        <p:spPr bwMode="auto">
          <a:xfrm>
            <a:off x="777911" y="487708"/>
            <a:ext cx="10417202" cy="59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50288" y="3298628"/>
            <a:ext cx="3307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800" b="1" dirty="0"/>
              <a:t>-Centros educativos</a:t>
            </a:r>
          </a:p>
          <a:p>
            <a:r>
              <a:rPr lang="es-GT" sz="2800" b="1" dirty="0"/>
              <a:t>-Profesionales con</a:t>
            </a:r>
          </a:p>
          <a:p>
            <a:r>
              <a:rPr lang="es-GT" sz="2800" b="1" dirty="0" smtClean="0"/>
              <a:t>  experiencia</a:t>
            </a:r>
            <a:endParaRPr lang="es-GT" sz="2800" dirty="0"/>
          </a:p>
        </p:txBody>
      </p:sp>
      <p:sp>
        <p:nvSpPr>
          <p:cNvPr id="6" name="5 Rectángulo"/>
          <p:cNvSpPr/>
          <p:nvPr/>
        </p:nvSpPr>
        <p:spPr>
          <a:xfrm>
            <a:off x="3129888" y="3306505"/>
            <a:ext cx="335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800" b="1" dirty="0"/>
              <a:t>-Autoridades</a:t>
            </a:r>
          </a:p>
          <a:p>
            <a:r>
              <a:rPr lang="es-GT" sz="2800" b="1" dirty="0"/>
              <a:t>-Otras Iglesias</a:t>
            </a:r>
          </a:p>
          <a:p>
            <a:r>
              <a:rPr lang="es-GT" sz="2800" b="1" dirty="0"/>
              <a:t>-Organizaciones</a:t>
            </a:r>
          </a:p>
          <a:p>
            <a:r>
              <a:rPr lang="es-GT" sz="2800" b="1" dirty="0" smtClean="0"/>
              <a:t>  socio </a:t>
            </a:r>
            <a:r>
              <a:rPr lang="es-GT" sz="2800" b="1" dirty="0"/>
              <a:t>ambientales</a:t>
            </a:r>
            <a:endParaRPr lang="es-GT" sz="2800" dirty="0"/>
          </a:p>
        </p:txBody>
      </p:sp>
    </p:spTree>
    <p:extLst>
      <p:ext uri="{BB962C8B-B14F-4D97-AF65-F5344CB8AC3E}">
        <p14:creationId xmlns:p14="http://schemas.microsoft.com/office/powerpoint/2010/main" val="373672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A8F1748B-2984-4D8B-B07F-FC327C3CB3FC}"/>
                  </a:ext>
                </a:extLst>
              </p14:cNvPr>
              <p14:cNvContentPartPr/>
              <p14:nvPr/>
            </p14:nvContentPartPr>
            <p14:xfrm>
              <a:off x="6725247" y="1188415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F1748B-2984-4D8B-B07F-FC327C3CB3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6607" y="11794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:\Users\Alex Ortiz\Desktop\Presentaciones\Ilustraciones\Ilustraciones - Finales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4" t="27955" r="6236" b="53090"/>
          <a:stretch/>
        </p:blipFill>
        <p:spPr bwMode="auto">
          <a:xfrm>
            <a:off x="1378421" y="601560"/>
            <a:ext cx="9067651" cy="5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501139" y="3525438"/>
            <a:ext cx="2735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/>
              <a:t>-Alquileres</a:t>
            </a:r>
          </a:p>
          <a:p>
            <a:r>
              <a:rPr lang="es-GT" sz="3200" b="1" dirty="0"/>
              <a:t>-Instituciones</a:t>
            </a:r>
          </a:p>
          <a:p>
            <a:r>
              <a:rPr lang="es-GT" sz="3200" b="1" dirty="0" smtClean="0"/>
              <a:t>  públicas</a:t>
            </a:r>
            <a:endParaRPr lang="es-GT" sz="3200" dirty="0"/>
          </a:p>
        </p:txBody>
      </p:sp>
      <p:sp>
        <p:nvSpPr>
          <p:cNvPr id="4" name="3 Rectángulo"/>
          <p:cNvSpPr/>
          <p:nvPr/>
        </p:nvSpPr>
        <p:spPr>
          <a:xfrm>
            <a:off x="6657007" y="3019905"/>
            <a:ext cx="35469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/>
              <a:t>-Parques</a:t>
            </a:r>
          </a:p>
          <a:p>
            <a:r>
              <a:rPr lang="es-GT" sz="3200" b="1" dirty="0"/>
              <a:t>-Atracción turística</a:t>
            </a:r>
          </a:p>
          <a:p>
            <a:r>
              <a:rPr lang="es-GT" sz="3200" b="1" dirty="0"/>
              <a:t>-Mercados</a:t>
            </a:r>
          </a:p>
          <a:p>
            <a:r>
              <a:rPr lang="es-GT" sz="3200" b="1" dirty="0"/>
              <a:t>-Escuelas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241211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E09C2471C734D89815E3AA915F8E9" ma:contentTypeVersion="12" ma:contentTypeDescription="Create a new document." ma:contentTypeScope="" ma:versionID="b292e3f99418859cfbb24bde07fc2555">
  <xsd:schema xmlns:xsd="http://www.w3.org/2001/XMLSchema" xmlns:xs="http://www.w3.org/2001/XMLSchema" xmlns:p="http://schemas.microsoft.com/office/2006/metadata/properties" xmlns:ns2="7f36d124-fa24-43ad-b0e6-e38c4c23783e" xmlns:ns3="77717d4c-569b-4fe4-adbd-f29601aa9ae9" targetNamespace="http://schemas.microsoft.com/office/2006/metadata/properties" ma:root="true" ma:fieldsID="fbaf98133b1aad0c20b20411b7130678" ns2:_="" ns3:_="">
    <xsd:import namespace="7f36d124-fa24-43ad-b0e6-e38c4c23783e"/>
    <xsd:import namespace="77717d4c-569b-4fe4-adbd-f29601aa9a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6d124-fa24-43ad-b0e6-e38c4c2378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17d4c-569b-4fe4-adbd-f29601aa9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683F52-D3FC-4988-A6E7-C7D4ADB23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9F7D8C-876B-4CAF-86A2-1B1B802A938D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7f36d124-fa24-43ad-b0e6-e38c4c23783e"/>
    <ds:schemaRef ds:uri="http://schemas.microsoft.com/office/infopath/2007/PartnerControls"/>
    <ds:schemaRef ds:uri="77717d4c-569b-4fe4-adbd-f29601aa9ae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AE20D68-9B87-4FC1-B291-8614827A2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6d124-fa24-43ad-b0e6-e38c4c23783e"/>
    <ds:schemaRef ds:uri="77717d4c-569b-4fe4-adbd-f29601aa9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207</Words>
  <Application>Microsoft Office PowerPoint</Application>
  <PresentationFormat>Personalizado</PresentationFormat>
  <Paragraphs>80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Valladares</dc:creator>
  <cp:lastModifiedBy>Alex Ortiz</cp:lastModifiedBy>
  <cp:revision>53</cp:revision>
  <dcterms:created xsi:type="dcterms:W3CDTF">2019-09-02T18:15:52Z</dcterms:created>
  <dcterms:modified xsi:type="dcterms:W3CDTF">2020-11-17T05:26:36Z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0x010100094E09C2471C734D89815E3AA915F8E9</vt:lpwstr>
  </property>
</Properties>
</file>